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4" r:id="rId3"/>
    <p:sldId id="295" r:id="rId4"/>
    <p:sldId id="258" r:id="rId5"/>
    <p:sldId id="272" r:id="rId6"/>
    <p:sldId id="284" r:id="rId7"/>
    <p:sldId id="273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70" r:id="rId18"/>
    <p:sldId id="283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7DE65-6775-425E-9F65-A2BA779E9F61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F6F08-6F0B-424B-B8AD-BBE069359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nhung_con_duong_em_yeu_BEAT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n&#259;m%20h&#7885;c%202018%20-%202019\B&#7843;ng%20t&#432;&#417;ng%20t&#225;c\Li&#234;n\GDAN%20Em%20&#273;i%20ch&#417;i%20thuy&#7873;n\NH&#7840;C\Nhung%20con%20duong%20em%20yeu%20(H&#204;NH%20MINH%20H&#7884;A%20THEO%20L&#7900;I%20B&#192;I%20H&#193;T)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n&#259;m%20h&#7885;c%202018%20-%202019\B&#7843;ng%20t&#432;&#417;ng%20t&#225;c\Li&#234;n\GDAN%20Em%20&#273;i%20ch&#417;i%20thuy&#7873;n\NH&#7840;C\B&#233;%202%20Tu&#7893;i%20&#272;&#7885;c%20T&#234;n%20C&#225;c%20Lo&#7841;i%20Ph&#432;&#417;ng%20Ti&#7879;n%20Giao%20Th&#244;ng%20Quen%20Thu&#7897;c%20Qua%20&#7842;nh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n&#259;m%20h&#7885;c%202018%20-%202019\B&#7843;ng%20t&#432;&#417;ng%20t&#225;c\Li&#234;n\GDAN%20Em%20&#273;i%20ch&#417;i%20thuy&#7873;n\NH&#7840;C\EmDiChoiThuyen-V.A-2422580_hq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0700" y="64394"/>
            <a:ext cx="61722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</a:t>
            </a:r>
            <a:r>
              <a:rPr lang="en-US" sz="2000" b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MẦM </a:t>
            </a: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NON </a:t>
            </a:r>
            <a:r>
              <a:rPr lang="en-US" sz="2000" b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GIA </a:t>
            </a: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2819400"/>
            <a:ext cx="5410200" cy="3048000"/>
          </a:xfrm>
        </p:spPr>
        <p:txBody>
          <a:bodyPr>
            <a:noAutofit/>
          </a:bodyPr>
          <a:lstStyle/>
          <a:p>
            <a:pPr algn="l"/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 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:  DH: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thuyền</a:t>
            </a:r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TC: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: 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C1</a:t>
            </a:r>
          </a:p>
          <a:p>
            <a:pPr algn="l"/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:  </a:t>
            </a:r>
            <a:r>
              <a:rPr lang="vi-VN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15-20 trẻ</a:t>
            </a:r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:  20-25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: 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1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0700" y="20574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</a:t>
            </a: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ÁN ÂM NHẠC</a:t>
            </a:r>
            <a:endParaRPr lang="en-US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5" descr="LOGO_fina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333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200400" y="6400800"/>
            <a:ext cx="2385811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2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09600"/>
            <a:ext cx="8925457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NGHE HÁT:</a:t>
            </a:r>
          </a:p>
          <a:p>
            <a:pPr algn="ctr">
              <a:lnSpc>
                <a:spcPct val="150000"/>
              </a:lnSpc>
            </a:pPr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CON ĐƯỜNG EM YÊU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hung_con_duong_em_yeu_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62400" y="41910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ung con duong em yeu (HÌNH MINH HỌA THEO LỜI BÀI HÁT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2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594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TRÒ CHƠI </a:t>
            </a:r>
            <a:endParaRPr lang="en-US" sz="3600" b="1" dirty="0" smtClean="0">
              <a:solidFill>
                <a:srgbClr val="FF0000"/>
              </a:solidFill>
              <a:latin typeface="+mj-lt"/>
            </a:endParaRP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BAO NHIÊU BẠN HÁT</a:t>
            </a:r>
          </a:p>
          <a:p>
            <a:pPr algn="ctr"/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1600" y="1905000"/>
            <a:ext cx="6248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CC: Cô mời 1 trẻ đứng giữa lớp, đầu đội mũ che kín mặt ( hoặc đứng lên trên, quay lưng xuống bên dưới không nhìn thấy người hát. Cô chỉ định 2 hoặc 3 bạn hát. Các bạn hát xong về chổ ngồi. Trẻ phải nói được mấy bạn hát. 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LC: Nếu nói đúng thì được cả lớp  hoan hô, nếu nói không đúng thì phải đứng giữa lớp và hát lại bài hát đó</a:t>
            </a:r>
            <a:endParaRPr lang="vi-VN" sz="2800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019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Bé 2 Tuổi Đọc Tên Các Loại Phương Tiện Giao Thông Quen Thuộc Qua Ảnh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1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752600"/>
            <a:ext cx="65421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hát cho trẻ nghe lần 1:</a:t>
            </a:r>
          </a:p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hợp nét mặt, cử chỉ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67200" y="502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1752600"/>
            <a:ext cx="65421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hát cho trẻ nghe lần 2:</a:t>
            </a:r>
          </a:p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hợp dụng cụ âm nhạc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114800" y="4648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133600"/>
            <a:ext cx="678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HỎI TRẺ: </a:t>
            </a:r>
          </a:p>
          <a:p>
            <a:pPr marL="742950" indent="-742950">
              <a:buAutoNum type="arabicPeriod"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742950" indent="-742950">
              <a:buAutoNum type="arabicPeriod"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752600"/>
            <a:ext cx="4006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hát cùng cô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DiChoiThuyen-V.A-2422580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43400" y="3886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259</Words>
  <Application>Microsoft Office PowerPoint</Application>
  <PresentationFormat>On-screen Show (4:3)</PresentationFormat>
  <Paragraphs>45</Paragraphs>
  <Slides>19</Slides>
  <Notes>0</Notes>
  <HiddenSlides>0</HiddenSlides>
  <MMClips>15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ỦY BAN NHÂN DÂN QUẬN LONG BIÊN TRƯỜNG MẦM NON GIA THƯỢNG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Welcome</cp:lastModifiedBy>
  <cp:revision>18</cp:revision>
  <dcterms:created xsi:type="dcterms:W3CDTF">2018-11-16T01:21:43Z</dcterms:created>
  <dcterms:modified xsi:type="dcterms:W3CDTF">2022-06-07T04:25:26Z</dcterms:modified>
</cp:coreProperties>
</file>