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88" r:id="rId7"/>
    <p:sldId id="261" r:id="rId8"/>
    <p:sldId id="289" r:id="rId9"/>
    <p:sldId id="283" r:id="rId10"/>
    <p:sldId id="268" r:id="rId11"/>
    <p:sldId id="290" r:id="rId12"/>
    <p:sldId id="281" r:id="rId13"/>
    <p:sldId id="267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8DF02-60FB-4573-BD1C-EA040B9005E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7BE20-69EE-4120-9C19-8DB9325DDB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30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CFA76-A3F4-42A2-A3FD-1FF0EEF5F71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Ng&#224;y%20&#272;&#7847;u%20Ti&#234;n%20&#272;i%20H&#7885;c%20&#9834;%20B&#233;%20DI&#7878;U%20ANH%20-%20Nh&#7841;c%20Thi&#7871;u%20Nhi%20Vui%20Nh&#7897;n%20Hay%20Nh&#7845;t%20Cho%20B&#233;.mp4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ai-hinh-nen-powerpoint-dep-don-gian-phu-hop-voi-moi-slide-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457201"/>
            <a:ext cx="701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1143000"/>
            <a:ext cx="1295400" cy="10659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1200" y="2438400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GIÁO DỤC ÂM NHẠC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2286000" y="3276600"/>
            <a:ext cx="5562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VĐMH : “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 rot="10800000" flipV="1">
            <a:off x="3276600" y="5888084"/>
            <a:ext cx="3276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2514600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DẠY TRẺ VẬN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9200" y="2819400"/>
            <a:ext cx="731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IV:NGHE HÁT: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dirty="0"/>
          </a:p>
        </p:txBody>
      </p:sp>
      <p:pic>
        <p:nvPicPr>
          <p:cNvPr id="6" name="Ngày Đầu Tiên Đi Học ♪ Bé DIỆU ANH - Nhạc Thiếu Nhi Vui Nhộn Hay Nhất Cho Bé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19800" y="4948238"/>
            <a:ext cx="107950" cy="80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8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57200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14600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uyen-tap-15-hinh-nen-powerpoint-trang-giay-don-gian-ma-dep-1491800802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990600" y="2057400"/>
            <a:ext cx="7086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anh-cam-on-de-thuong-3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8600"/>
            <a:ext cx="9143999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25098985-cute-plain-backgroun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533400" y="685800"/>
            <a:ext cx="7391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to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xạ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powerpoint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Rectangle 4"/>
          <p:cNvSpPr/>
          <p:nvPr/>
        </p:nvSpPr>
        <p:spPr>
          <a:xfrm>
            <a:off x="152400" y="5334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,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Rước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”,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non”...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imple-cute-desktop-wallpapers-wallpapersafari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381000" y="533400"/>
            <a:ext cx="7162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: CÁCH TIẾN HÀNH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1295400"/>
            <a:ext cx="5867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1905000"/>
            <a:ext cx="746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1981200"/>
            <a:ext cx="8763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2514600"/>
            <a:ext cx="8763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:”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067800" y="5486400"/>
            <a:ext cx="762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2514600"/>
            <a:ext cx="8915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*CÔ LÀM MẪU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514600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endParaRPr lang="en-US" sz="3600" dirty="0"/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 flipH="1">
            <a:off x="9098280" y="4267200"/>
            <a:ext cx="45719" cy="442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524000" y="1905000"/>
            <a:ext cx="6477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5588000" y="6857999"/>
            <a:ext cx="508000" cy="4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366</Words>
  <Application>Microsoft Office PowerPoint</Application>
  <PresentationFormat>On-screen Show (4:3)</PresentationFormat>
  <Paragraphs>50</Paragraphs>
  <Slides>14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Windows User</cp:lastModifiedBy>
  <cp:revision>42</cp:revision>
  <dcterms:created xsi:type="dcterms:W3CDTF">2018-11-28T04:07:21Z</dcterms:created>
  <dcterms:modified xsi:type="dcterms:W3CDTF">2022-06-07T07:26:58Z</dcterms:modified>
</cp:coreProperties>
</file>