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0" r:id="rId4"/>
    <p:sldId id="259" r:id="rId5"/>
    <p:sldId id="260" r:id="rId6"/>
    <p:sldId id="267" r:id="rId7"/>
    <p:sldId id="268" r:id="rId8"/>
    <p:sldId id="264" r:id="rId9"/>
    <p:sldId id="266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99"/>
    <a:srgbClr val="3333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9" autoAdjust="0"/>
    <p:restoredTop sz="94660"/>
  </p:normalViewPr>
  <p:slideViewPr>
    <p:cSldViewPr>
      <p:cViewPr varScale="1">
        <p:scale>
          <a:sx n="75" d="100"/>
          <a:sy n="75" d="100"/>
        </p:scale>
        <p:origin x="312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.png"/><Relationship Id="rId4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234513"/>
            <a:ext cx="6454832" cy="2233504"/>
          </a:xfrm>
        </p:spPr>
        <p:txBody>
          <a:bodyPr>
            <a:normAutofit fontScale="62500" lnSpcReduction="20000"/>
          </a:bodyPr>
          <a:lstStyle/>
          <a:p>
            <a:pPr lvl="3" algn="l"/>
            <a:r>
              <a:rPr lang="en-US" sz="4800" b="1" dirty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GIÁO DỤC ÂM </a:t>
            </a:r>
            <a:r>
              <a:rPr lang="en-US" sz="4800" b="1" dirty="0" smtClean="0">
                <a:solidFill>
                  <a:schemeClr val="accent3"/>
                </a:solidFill>
                <a:latin typeface="Times New Roman" pitchFamily="18" charset="0"/>
                <a:cs typeface="Times New Roman" pitchFamily="18" charset="0"/>
              </a:rPr>
              <a:t>NHẠC</a:t>
            </a:r>
          </a:p>
          <a:p>
            <a:pPr lvl="3" algn="l"/>
            <a:r>
              <a:rPr lang="vi-VN" sz="45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ĐỀ </a:t>
            </a:r>
            <a:r>
              <a:rPr lang="vi-VN" sz="4500" b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TÀI: </a:t>
            </a:r>
            <a:r>
              <a:rPr lang="en-US" sz="45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DH: “</a:t>
            </a:r>
            <a:r>
              <a:rPr lang="en-US" sz="4500" b="1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Mời</a:t>
            </a:r>
            <a:r>
              <a:rPr lang="en-US" sz="45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b="1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45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b="1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45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3600" b="1" dirty="0" smtClean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pPr lvl="3" algn="l"/>
            <a:r>
              <a:rPr lang="en-US" sz="48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vi-VN" sz="48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8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4800" b="1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48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48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48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48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ăn</a:t>
            </a:r>
            <a:r>
              <a:rPr lang="en-US" sz="48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lvl="3" algn="l"/>
            <a:r>
              <a:rPr lang="vi-VN" sz="3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LỨA </a:t>
            </a:r>
            <a:r>
              <a:rPr lang="vi-VN" sz="3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TUỔI: 24 – 36 THÁNG </a:t>
            </a:r>
          </a:p>
          <a:p>
            <a:pPr lvl="3" algn="l"/>
            <a:r>
              <a:rPr lang="vi-VN" sz="3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THỜI </a:t>
            </a:r>
            <a:r>
              <a:rPr lang="vi-VN" sz="3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GIAN: 12-15 </a:t>
            </a:r>
            <a:r>
              <a:rPr lang="vi-VN" sz="3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vi-VN" sz="3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62000" y="2286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986617" y="5872451"/>
            <a:ext cx="6553200" cy="75088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vi-VN" sz="1600" dirty="0" smtClean="0"/>
          </a:p>
          <a:p>
            <a:endParaRPr lang="vi-VN" sz="1100" dirty="0" smtClean="0">
              <a:latin typeface="+mj-lt"/>
            </a:endParaRPr>
          </a:p>
          <a:p>
            <a:r>
              <a:rPr lang="vi-VN" sz="1800" b="1" dirty="0" smtClean="0">
                <a:solidFill>
                  <a:schemeClr val="tx1"/>
                </a:solidFill>
                <a:latin typeface="+mj-lt"/>
              </a:rPr>
              <a:t>NĂM HỌC : 20</a:t>
            </a:r>
            <a:r>
              <a:rPr lang="en-US" sz="1800" b="1" dirty="0" smtClean="0">
                <a:solidFill>
                  <a:schemeClr val="tx1"/>
                </a:solidFill>
                <a:latin typeface="+mj-lt"/>
              </a:rPr>
              <a:t>20</a:t>
            </a:r>
            <a:r>
              <a:rPr lang="vi-VN" sz="1800" b="1" dirty="0" smtClean="0">
                <a:solidFill>
                  <a:schemeClr val="tx1"/>
                </a:solidFill>
                <a:latin typeface="+mj-lt"/>
              </a:rPr>
              <a:t> - 20</a:t>
            </a:r>
            <a:r>
              <a:rPr lang="en-US" sz="1800" b="1" dirty="0" smtClean="0">
                <a:solidFill>
                  <a:schemeClr val="tx1"/>
                </a:solidFill>
                <a:latin typeface="+mj-lt"/>
              </a:rPr>
              <a:t>21</a:t>
            </a:r>
            <a:endParaRPr lang="en-US" sz="18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50768" y="0"/>
            <a:ext cx="7772400" cy="2590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727364" y="215467"/>
            <a:ext cx="7330440" cy="25638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vi-VN" sz="2000" dirty="0" smtClean="0">
              <a:solidFill>
                <a:srgbClr val="FF0000"/>
              </a:solidFill>
              <a:latin typeface="+mj-lt"/>
            </a:endParaRPr>
          </a:p>
          <a:p>
            <a:endParaRPr lang="vi-VN" sz="1600" dirty="0" smtClean="0">
              <a:latin typeface="+mj-lt"/>
            </a:endParaRPr>
          </a:p>
          <a:p>
            <a:endParaRPr lang="en-US" sz="1600" dirty="0"/>
          </a:p>
        </p:txBody>
      </p:sp>
      <p:sp>
        <p:nvSpPr>
          <p:cNvPr id="15" name="Rectangle 14"/>
          <p:cNvSpPr/>
          <p:nvPr/>
        </p:nvSpPr>
        <p:spPr>
          <a:xfrm>
            <a:off x="609600" y="228601"/>
            <a:ext cx="8229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400" b="1" dirty="0">
                <a:solidFill>
                  <a:srgbClr val="3333FF"/>
                </a:solidFill>
                <a:latin typeface="+mj-lt"/>
              </a:rPr>
              <a:t>PHÒNG GIÁO DỤC VÀ ĐÀO TẠO QUẬN LONG </a:t>
            </a:r>
            <a:r>
              <a:rPr lang="vi-VN" sz="2400" b="1" dirty="0" smtClean="0">
                <a:solidFill>
                  <a:srgbClr val="3333FF"/>
                </a:solidFill>
                <a:latin typeface="+mj-lt"/>
              </a:rPr>
              <a:t>BIÊN</a:t>
            </a:r>
            <a:endParaRPr lang="en-US" sz="2400" b="1" dirty="0" smtClean="0">
              <a:solidFill>
                <a:srgbClr val="3333FF"/>
              </a:solidFill>
              <a:latin typeface="+mj-lt"/>
            </a:endParaRPr>
          </a:p>
          <a:p>
            <a:pPr algn="ctr"/>
            <a:r>
              <a:rPr lang="vi-VN" sz="3200" b="1" dirty="0" smtClean="0">
                <a:solidFill>
                  <a:srgbClr val="3333FF"/>
                </a:solidFill>
                <a:latin typeface="+mj-lt"/>
              </a:rPr>
              <a:t>Trường </a:t>
            </a:r>
            <a:r>
              <a:rPr lang="vi-VN" sz="3200" b="1" dirty="0">
                <a:solidFill>
                  <a:srgbClr val="3333FF"/>
                </a:solidFill>
                <a:latin typeface="+mj-lt"/>
              </a:rPr>
              <a:t>Mầm Non Gia Thượng</a:t>
            </a:r>
            <a:endParaRPr lang="en-US" sz="3200" dirty="0">
              <a:solidFill>
                <a:srgbClr val="3333FF"/>
              </a:solidFill>
              <a:latin typeface="+mj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1411309"/>
            <a:ext cx="1676400" cy="1342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52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599" y="2743200"/>
            <a:ext cx="6400800" cy="19049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dirty="0"/>
              <a:t>Cô nhận xét tiết học động viên khen ngợi trẻ. và cho trẻ chơi trò chơi " Vắt nước </a:t>
            </a:r>
            <a:r>
              <a:rPr lang="vi-VN" dirty="0" smtClean="0"/>
              <a:t>cam“</a:t>
            </a:r>
            <a:r>
              <a:rPr lang="en-US" dirty="0" smtClean="0"/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15039" y="1524000"/>
            <a:ext cx="298992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es-ES" sz="4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4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s-ES" sz="4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44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s-ES" sz="4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en-US" sz="4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74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I. MỤC ĐÍCH - YÊU CẦU: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 smtClean="0">
                <a:latin typeface="+mj-lt"/>
              </a:rPr>
              <a:t>1.</a:t>
            </a:r>
            <a:r>
              <a:rPr lang="vi-VN" sz="2400" b="1" dirty="0" smtClean="0">
                <a:latin typeface="+mj-lt"/>
              </a:rPr>
              <a:t> </a:t>
            </a:r>
            <a:r>
              <a:rPr lang="vi-VN" sz="2400" b="1" dirty="0">
                <a:latin typeface="+mj-lt"/>
              </a:rPr>
              <a:t>Kiến thức:</a:t>
            </a:r>
            <a:endParaRPr lang="vi-VN" sz="2400" dirty="0">
              <a:latin typeface="+mj-lt"/>
            </a:endParaRPr>
          </a:p>
          <a:p>
            <a:pPr marL="0" indent="0">
              <a:buNone/>
            </a:pPr>
            <a:r>
              <a:rPr lang="vi-VN" sz="2200" dirty="0">
                <a:latin typeface="+mj-lt"/>
              </a:rPr>
              <a:t>- Trẻ biết tên bài hát, tên tác giả.</a:t>
            </a:r>
          </a:p>
          <a:p>
            <a:pPr marL="0" indent="0">
              <a:buNone/>
            </a:pPr>
            <a:r>
              <a:rPr lang="vi-VN" sz="2200" dirty="0">
                <a:latin typeface="+mj-lt"/>
              </a:rPr>
              <a:t>- Trẻ cảm nhận được giai điệu vui tươi trong sáng của bài hát nghe và bài hát</a:t>
            </a:r>
          </a:p>
          <a:p>
            <a:pPr marL="0" indent="0">
              <a:buNone/>
            </a:pPr>
            <a:r>
              <a:rPr lang="en-US" sz="2400" b="1" dirty="0" smtClean="0">
                <a:latin typeface="+mj-lt"/>
              </a:rPr>
              <a:t>2.</a:t>
            </a:r>
            <a:r>
              <a:rPr lang="vi-VN" sz="2400" b="1" dirty="0" smtClean="0">
                <a:latin typeface="+mj-lt"/>
              </a:rPr>
              <a:t> </a:t>
            </a:r>
            <a:r>
              <a:rPr lang="vi-VN" sz="2400" b="1" dirty="0">
                <a:latin typeface="+mj-lt"/>
              </a:rPr>
              <a:t>Kỹ năng:</a:t>
            </a:r>
            <a:endParaRPr lang="vi-VN" sz="2400" dirty="0">
              <a:latin typeface="+mj-lt"/>
            </a:endParaRPr>
          </a:p>
          <a:p>
            <a:pPr marL="0" indent="0">
              <a:buNone/>
            </a:pPr>
            <a:r>
              <a:rPr lang="vi-VN" sz="2200" dirty="0">
                <a:latin typeface="+mj-lt"/>
              </a:rPr>
              <a:t>- Thuộc lời bài hát, hát đúng câu.</a:t>
            </a:r>
          </a:p>
          <a:p>
            <a:pPr marL="0" indent="0">
              <a:buNone/>
            </a:pPr>
            <a:r>
              <a:rPr lang="vi-VN" sz="2200" dirty="0">
                <a:latin typeface="+mj-lt"/>
              </a:rPr>
              <a:t>- Hứng thú nghe cô hát</a:t>
            </a:r>
          </a:p>
          <a:p>
            <a:pPr marL="0" indent="0">
              <a:buNone/>
            </a:pPr>
            <a:r>
              <a:rPr lang="en-US" sz="2400" b="1" dirty="0" smtClean="0">
                <a:latin typeface="+mj-lt"/>
              </a:rPr>
              <a:t>3.</a:t>
            </a:r>
            <a:r>
              <a:rPr lang="vi-VN" sz="2400" b="1" dirty="0" smtClean="0">
                <a:latin typeface="+mj-lt"/>
              </a:rPr>
              <a:t> </a:t>
            </a:r>
            <a:r>
              <a:rPr lang="vi-VN" sz="2400" b="1" dirty="0">
                <a:latin typeface="+mj-lt"/>
              </a:rPr>
              <a:t>Thái độ :</a:t>
            </a:r>
            <a:endParaRPr lang="vi-VN" sz="2400" dirty="0">
              <a:latin typeface="+mj-lt"/>
            </a:endParaRPr>
          </a:p>
          <a:p>
            <a:pPr marL="0" indent="0">
              <a:buNone/>
            </a:pPr>
            <a:r>
              <a:rPr lang="vi-VN" sz="2200" dirty="0">
                <a:latin typeface="+mj-lt"/>
              </a:rPr>
              <a:t>- Trẻ hứng thú tham gia vào hoạt động</a:t>
            </a:r>
          </a:p>
          <a:p>
            <a:pPr marL="0" indent="0">
              <a:buNone/>
            </a:pP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5349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CHUẨN BỊ: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3200400"/>
            <a:ext cx="8229600" cy="3124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Mời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Chỗ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ngồi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trống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xắc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xô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909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1066800"/>
            <a:ext cx="60198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III. CÁCH TIẾN HÀNH:</a:t>
            </a:r>
            <a:endParaRPr lang="en-US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000" y="3200400"/>
            <a:ext cx="6553200" cy="15240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800" dirty="0" smtClean="0">
              <a:latin typeface="+mj-lt"/>
            </a:endParaRPr>
          </a:p>
          <a:p>
            <a:pPr marL="0" indent="0">
              <a:buNone/>
            </a:pPr>
            <a:r>
              <a:rPr lang="vi-VN" sz="2800" dirty="0" smtClean="0">
                <a:latin typeface="+mj-lt"/>
              </a:rPr>
              <a:t>- </a:t>
            </a:r>
            <a:r>
              <a:rPr lang="vi-VN" sz="2800" dirty="0">
                <a:latin typeface="+mj-lt"/>
              </a:rPr>
              <a:t>Cô và trẻ xem ảnh ( hoặc video) các em bé đang ăn cơm.</a:t>
            </a:r>
          </a:p>
          <a:p>
            <a:pPr marL="0" indent="0">
              <a:buNone/>
            </a:pPr>
            <a:r>
              <a:rPr lang="vi-VN" sz="2800" dirty="0">
                <a:latin typeface="+mj-lt"/>
              </a:rPr>
              <a:t>- Các bạn trong hình ảnh đang làm gì?</a:t>
            </a:r>
          </a:p>
        </p:txBody>
      </p:sp>
    </p:spTree>
    <p:extLst>
      <p:ext uri="{BB962C8B-B14F-4D97-AF65-F5344CB8AC3E}">
        <p14:creationId xmlns:p14="http://schemas.microsoft.com/office/powerpoint/2010/main" val="206939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76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pt-BR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Phương pháp, </a:t>
            </a:r>
            <a:r>
              <a:rPr lang="pt-BR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hình thức tổ chức</a:t>
            </a:r>
            <a:r>
              <a:rPr lang="en-US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2000" y="2286000"/>
            <a:ext cx="64008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i="1" dirty="0">
                <a:solidFill>
                  <a:srgbClr val="00B0F0"/>
                </a:solidFill>
                <a:latin typeface="+mj-lt"/>
              </a:rPr>
              <a:t> </a:t>
            </a:r>
            <a:r>
              <a:rPr lang="en-US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vi-V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vi-V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hát: </a:t>
            </a:r>
            <a:r>
              <a:rPr lang="en-US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vi-V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ờ</a:t>
            </a:r>
            <a:r>
              <a:rPr lang="vi-V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vi-V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 </a:t>
            </a:r>
            <a:r>
              <a:rPr lang="vi-V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vi-VN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Trần Ngọc</a:t>
            </a:r>
            <a:endParaRPr lang="vi-VN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>
                <a:latin typeface="+mj-lt"/>
              </a:rPr>
              <a:t>- Cô giới thiệu tên bài hát, tên tác giả</a:t>
            </a:r>
          </a:p>
          <a:p>
            <a:r>
              <a:rPr lang="vi-VN" sz="2400" dirty="0">
                <a:latin typeface="+mj-lt"/>
              </a:rPr>
              <a:t>- Cô hát lần 1: Cô vừa hát bài hát gì?</a:t>
            </a:r>
          </a:p>
          <a:p>
            <a:r>
              <a:rPr lang="vi-VN" sz="2400" dirty="0">
                <a:latin typeface="+mj-lt"/>
              </a:rPr>
              <a:t>- Cô hát lần 2: kết hợp cử chỉ điệu bộ ?</a:t>
            </a:r>
          </a:p>
          <a:p>
            <a:pPr marL="457200" indent="-457200">
              <a:buFontTx/>
              <a:buChar char="-"/>
            </a:pPr>
            <a:r>
              <a:rPr lang="vi-VN" sz="2400" dirty="0" smtClean="0">
                <a:latin typeface="+mj-lt"/>
              </a:rPr>
              <a:t>Cô </a:t>
            </a:r>
            <a:r>
              <a:rPr lang="vi-VN" sz="2400" dirty="0">
                <a:latin typeface="+mj-lt"/>
              </a:rPr>
              <a:t>hát lần 3: Giới thiệu nội dung bài hát: </a:t>
            </a:r>
            <a:endParaRPr lang="en-US" sz="2400" dirty="0" smtClean="0">
              <a:latin typeface="+mj-lt"/>
            </a:endParaRPr>
          </a:p>
          <a:p>
            <a:r>
              <a:rPr lang="vi-VN" sz="2400" i="1" dirty="0" smtClean="0">
                <a:solidFill>
                  <a:srgbClr val="0070C0"/>
                </a:solidFill>
                <a:latin typeface="+mj-lt"/>
              </a:rPr>
              <a:t>“</a:t>
            </a:r>
            <a:r>
              <a:rPr lang="en-US" sz="2400" i="1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vi-VN" sz="2400" i="1" dirty="0" smtClean="0">
                <a:solidFill>
                  <a:srgbClr val="0070C0"/>
                </a:solidFill>
                <a:latin typeface="+mj-lt"/>
              </a:rPr>
              <a:t>Bài </a:t>
            </a:r>
            <a:r>
              <a:rPr lang="vi-VN" sz="2400" i="1" dirty="0">
                <a:solidFill>
                  <a:srgbClr val="0070C0"/>
                </a:solidFill>
                <a:latin typeface="+mj-lt"/>
              </a:rPr>
              <a:t>hát khuyên các bạn nhỏ ăn đầy đủ các chất dinh dưỡng như: cá, thịt, tôm.. uống nhiều nước cho làn da mịn màng thì cơ thể mới khoẻ mạnh”</a:t>
            </a:r>
          </a:p>
        </p:txBody>
      </p:sp>
      <p:pic>
        <p:nvPicPr>
          <p:cNvPr id="6" name="Mời bạn ăn beat (CU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514600" y="5867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935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90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3000" y="2362200"/>
            <a:ext cx="7345281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i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sz="2800" i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800" i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i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i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800" i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i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i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800" i="1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400" i="1" dirty="0" smtClean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Khuyến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khích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Cho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2- 3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Cho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cặp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Mời bạn ăn beat (CU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248400" y="4495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879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295400" y="2362200"/>
            <a:ext cx="6781800" cy="19812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vi-VN" i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GD trẻ: Các con hằng ngày phải tập thể dục , ăn uống đầy đủ chất dinh dưỡng thì cơ thể mới khoẻ mạnh , trở thành con ngoan trò giỏi làm bố mẹ vui lòng</a:t>
            </a:r>
            <a:r>
              <a:rPr lang="vi-VN" i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i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4400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981200"/>
            <a:ext cx="8229600" cy="3733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vi-VN" b="1" i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b="1" i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b="1" i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 </a:t>
            </a:r>
            <a:r>
              <a:rPr lang="vi-VN" b="1" i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hát: Nào mình cùng đi ăn - Nhạc nước ngoài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giới thiệu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hát, tác giả.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Hát lần 1 cho trẻ nghe: hỏi tên bài hát, tên tác giả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hát lần 2 sử dụng điệu bộ minh họa; hỏi trẻ giai điệu bài hát;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Giới thiệu nội dung bài nghe hát:Các bạn nhỏ rủ nhau cùng đi ăn các món ăn như: chocolate, hamburger rất vui vẻ cùng nhau</a:t>
            </a:r>
          </a:p>
          <a:p>
            <a:pPr marL="0" indent="0">
              <a:buNone/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hát lần 3 cho trẻ vận động cùng cô.</a:t>
            </a:r>
          </a:p>
        </p:txBody>
      </p:sp>
      <p:pic>
        <p:nvPicPr>
          <p:cNvPr id="4" name="mời bạn ăn nhạc beat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248400" y="5715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91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885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ÀO MÌNH CÙNG ĐI ĂN - Nhạc thiếu nhi POMPOM4kids (online-video-cutter.com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941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</TotalTime>
  <Words>240</Words>
  <Application>Microsoft Office PowerPoint</Application>
  <PresentationFormat>On-screen Show (4:3)</PresentationFormat>
  <Paragraphs>51</Paragraphs>
  <Slides>10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Office Theme</vt:lpstr>
      <vt:lpstr>PowerPoint Presentation</vt:lpstr>
      <vt:lpstr>I. MỤC ĐÍCH - YÊU CẦU:</vt:lpstr>
      <vt:lpstr>II. CHUẨN BỊ:</vt:lpstr>
      <vt:lpstr>III. CÁCH TIẾN HÀNH: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Lop D2</cp:lastModifiedBy>
  <cp:revision>46</cp:revision>
  <dcterms:created xsi:type="dcterms:W3CDTF">2006-08-16T00:00:00Z</dcterms:created>
  <dcterms:modified xsi:type="dcterms:W3CDTF">2020-11-25T00:52:29Z</dcterms:modified>
</cp:coreProperties>
</file>