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6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3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4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5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42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3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2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4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0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918B-29C4-4280-BCAC-4A1D5BEED298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94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ph&#226;n%20bi&#7879;t%20ng&#224;y%20&#273;&#234;m%20-T5\tho-mua-xuan-trong-vuon_26082020(1)\Th&#417;%20M&#249;a%20xu&#226;n%20trong%20v&#432;&#7901;n\MuaXuanOi-BaoAn-2415966.mp3" TargetMode="External"/><Relationship Id="rId1" Type="http://schemas.microsoft.com/office/2007/relationships/media" Target="file:///D:\ph&#226;n%20bi&#7879;t%20ng&#224;y%20&#273;&#234;m%20-T5\tho-mua-xuan-trong-vuon_26082020(1)\Th&#417;%20M&#249;a%20xu&#226;n%20trong%20v&#432;&#7901;n\MuaXuanOi-BaoAn-2415966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ph&#226;n%20bi&#7879;t%20ng&#224;y%20&#273;&#234;m%20-T5\tho-mua-xuan-trong-vuon_26082020(1)\Th&#417;%20M&#249;a%20xu&#226;n%20trong%20v&#432;&#7901;n\CungMuaHatMungXuanBeatCut-VA-4750932.mp3" TargetMode="External"/><Relationship Id="rId1" Type="http://schemas.microsoft.com/office/2007/relationships/media" Target="file:///D:\ph&#226;n%20bi&#7879;t%20ng&#224;y%20&#273;&#234;m%20-T5\tho-mua-xuan-trong-vuon_26082020(1)\Th&#417;%20M&#249;a%20xu&#226;n%20trong%20v&#432;&#7901;n\CungMuaHatMungXuanBeatCut-VA-4750932.mp3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2631" y="0"/>
            <a:ext cx="10038453" cy="122505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770495"/>
            <a:ext cx="9144000" cy="3228850"/>
          </a:xfrm>
        </p:spPr>
        <p:txBody>
          <a:bodyPr>
            <a:normAutofit lnSpcReduction="10000"/>
          </a:bodyPr>
          <a:lstStyle/>
          <a:p>
            <a:r>
              <a:rPr lang="en-US" sz="5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</a:t>
            </a:r>
          </a:p>
          <a:p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35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41" y="1446034"/>
            <a:ext cx="1051717" cy="10517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9758" y="6272089"/>
            <a:ext cx="2932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50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8498">
              <a:schemeClr val="accent5">
                <a:lumMod val="40000"/>
                <a:lumOff val="60000"/>
              </a:schemeClr>
            </a:gs>
            <a:gs pos="48650">
              <a:schemeClr val="accent5">
                <a:lumMod val="60000"/>
                <a:lumOff val="40000"/>
              </a:schemeClr>
            </a:gs>
            <a:gs pos="0">
              <a:schemeClr val="accent6">
                <a:lumMod val="60000"/>
                <a:lumOff val="4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7030A0"/>
                </a:solidFill>
              </a:rPr>
              <a:t>Nắng và gió mùa xuân như thế nào?</a:t>
            </a:r>
            <a:br>
              <a:rPr lang="vi-VN" dirty="0">
                <a:solidFill>
                  <a:srgbClr val="7030A0"/>
                </a:solidFill>
              </a:rPr>
            </a:b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626" y="1690688"/>
            <a:ext cx="7868748" cy="4259946"/>
          </a:xfrm>
        </p:spPr>
      </p:pic>
    </p:spTree>
    <p:extLst>
      <p:ext uri="{BB962C8B-B14F-4D97-AF65-F5344CB8AC3E}">
        <p14:creationId xmlns:p14="http://schemas.microsoft.com/office/powerpoint/2010/main" val="3149191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6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660066"/>
                </a:solidFill>
              </a:rPr>
              <a:t>Mùa xuân đến các con thấy như thế nào?</a:t>
            </a:r>
            <a:br>
              <a:rPr lang="vi-VN" dirty="0">
                <a:solidFill>
                  <a:srgbClr val="660066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915" y="1561514"/>
            <a:ext cx="7840169" cy="4346917"/>
          </a:xfrm>
        </p:spPr>
      </p:pic>
    </p:spTree>
    <p:extLst>
      <p:ext uri="{BB962C8B-B14F-4D97-AF65-F5344CB8AC3E}">
        <p14:creationId xmlns:p14="http://schemas.microsoft.com/office/powerpoint/2010/main" val="357116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4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vi-VN" sz="3500" b="1" dirty="0">
                <a:solidFill>
                  <a:srgbClr val="00B0F0"/>
                </a:solidFill>
                <a:latin typeface="+mj-lt"/>
              </a:rPr>
              <a:t>Mùa xuân trong vườn</a:t>
            </a:r>
            <a:r>
              <a:rPr lang="vi-VN" sz="3500" dirty="0">
                <a:solidFill>
                  <a:srgbClr val="00B0F0"/>
                </a:solidFill>
                <a:latin typeface="+mj-lt"/>
              </a:rPr>
              <a:t/>
            </a:r>
            <a:br>
              <a:rPr lang="vi-VN" sz="3500" dirty="0">
                <a:solidFill>
                  <a:srgbClr val="00B0F0"/>
                </a:solidFill>
                <a:latin typeface="+mj-lt"/>
              </a:rPr>
            </a:br>
            <a:r>
              <a:rPr lang="vi-VN" sz="3500" dirty="0">
                <a:solidFill>
                  <a:srgbClr val="00B0F0"/>
                </a:solidFill>
                <a:latin typeface="+mj-lt"/>
              </a:rPr>
              <a:t/>
            </a:r>
            <a:br>
              <a:rPr lang="vi-VN" sz="3500" dirty="0">
                <a:solidFill>
                  <a:srgbClr val="00B0F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Mùa đông vừa đi qua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Cây trong vườn trút lá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Chợt mùa xuân hiện ra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Bật chồi non mượt mà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/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Bầu trời xanh trong vắt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Thánh thót tiếng chim ca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Ông mặt trời ló ra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Gửi nắng mai làm qua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/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Bé mở tung cửa sổ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Đón mùa xuân vào nhà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364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5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06797" cy="1325563"/>
          </a:xfrm>
        </p:spPr>
        <p:txBody>
          <a:bodyPr/>
          <a:lstStyle/>
          <a:p>
            <a:r>
              <a:rPr lang="vi-VN" b="1" dirty="0">
                <a:solidFill>
                  <a:srgbClr val="FF0066"/>
                </a:solidFill>
              </a:rPr>
              <a:t>Cô </a:t>
            </a:r>
            <a:r>
              <a:rPr lang="vi-VN" b="1" dirty="0" smtClean="0">
                <a:solidFill>
                  <a:srgbClr val="FF0066"/>
                </a:solidFill>
              </a:rPr>
              <a:t>đ</a:t>
            </a:r>
            <a:r>
              <a:rPr lang="en-US" b="1" dirty="0" err="1" smtClean="0">
                <a:solidFill>
                  <a:srgbClr val="FF0066"/>
                </a:solidFill>
              </a:rPr>
              <a:t>ọc</a:t>
            </a:r>
            <a:r>
              <a:rPr lang="vi-VN" b="1" dirty="0" smtClean="0">
                <a:solidFill>
                  <a:srgbClr val="FF0066"/>
                </a:solidFill>
              </a:rPr>
              <a:t> </a:t>
            </a:r>
            <a:r>
              <a:rPr lang="vi-VN" b="1" dirty="0">
                <a:solidFill>
                  <a:srgbClr val="FF0066"/>
                </a:solidFill>
              </a:rPr>
              <a:t>thơ lần 3 kết hợp với video minh họa</a:t>
            </a:r>
            <a:endParaRPr lang="en-US" b="1" dirty="0">
              <a:solidFill>
                <a:srgbClr val="FF0066"/>
              </a:solidFill>
            </a:endParaRPr>
          </a:p>
        </p:txBody>
      </p:sp>
      <p:pic>
        <p:nvPicPr>
          <p:cNvPr id="4" name="Mùa xuân trong vườn - Hang truyện socnhi.com - Truyện tranh thiếu nhi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95588" y="1825625"/>
            <a:ext cx="6599237" cy="4351338"/>
          </a:xfrm>
        </p:spPr>
      </p:pic>
    </p:spTree>
    <p:extLst>
      <p:ext uri="{BB962C8B-B14F-4D97-AF65-F5344CB8AC3E}">
        <p14:creationId xmlns:p14="http://schemas.microsoft.com/office/powerpoint/2010/main" val="141693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831" y="393260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b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MuaXuanOi-BaoAn-241596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39286" y="3276600"/>
            <a:ext cx="1409114" cy="140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4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66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 smtClean="0"/>
              <a:t>-</a:t>
            </a:r>
            <a:r>
              <a:rPr lang="vi-VN" dirty="0">
                <a:solidFill>
                  <a:srgbClr val="0070C0"/>
                </a:solidFill>
              </a:rPr>
              <a:t> 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Trẻ biết  tên bài thơ: Mùa xuân, tên tác giả ( Dương Khâu Luông) biết một số đặc điểm nổi bật của mùa xuân.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Hiểu nội dung bài 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thơ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Trẻ trả lời được các câu hỏi của cô đầy đủ, rõ ràng.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Trẻ bước đầu biết  đọc thơ diễn cảm</a:t>
            </a:r>
            <a:r>
              <a:rPr lang="vi-VN" dirty="0" smtClean="0">
                <a:solidFill>
                  <a:srgbClr val="0070C0"/>
                </a:solidFill>
                <a:latin typeface="+mj-lt"/>
              </a:rPr>
              <a:t>.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9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Tranh minh họa bài thơ.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Đàn nhạc bài: Cùng múa hát mừng xuân</a:t>
            </a:r>
          </a:p>
          <a:p>
            <a:pPr marL="0" indent="0">
              <a:buNone/>
            </a:pPr>
            <a:r>
              <a:rPr lang="vi-VN" dirty="0" smtClean="0">
                <a:solidFill>
                  <a:srgbClr val="0070C0"/>
                </a:solidFill>
                <a:latin typeface="+mj-lt"/>
              </a:rPr>
              <a:t>- Bảng tương tác, giáo án điện tử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/>
              <a:t> 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4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08" y="125974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ungMuaHatMungXuanBeatCut-VA-475093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34708" y="3276600"/>
            <a:ext cx="1113692" cy="111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8" y="1437339"/>
            <a:ext cx="10515600" cy="1815367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b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3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2763" y="1027906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8104"/>
            <a:ext cx="91030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9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87" y="221907"/>
            <a:ext cx="11836790" cy="64883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(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486" y="1958985"/>
            <a:ext cx="5500467" cy="301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4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5825" y="1178511"/>
            <a:ext cx="10515600" cy="664357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solidFill>
                  <a:srgbClr val="660066"/>
                </a:solidFill>
                <a:latin typeface="+mj-lt"/>
              </a:rPr>
              <a:t>Trong bài thơ, điều gì đã báo hiệu mùa xuân đến?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68" y="1690688"/>
            <a:ext cx="852502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05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820">
              <a:srgbClr val="F7C7A7"/>
            </a:gs>
            <a:gs pos="0">
              <a:schemeClr val="accent3">
                <a:lumMod val="60000"/>
                <a:lumOff val="4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660066"/>
                </a:solidFill>
              </a:rPr>
              <a:t>Cây cối của mùa xuân như thế nào?</a:t>
            </a:r>
            <a:br>
              <a:rPr lang="vi-VN" dirty="0">
                <a:solidFill>
                  <a:srgbClr val="660066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047" y="1364566"/>
            <a:ext cx="7925906" cy="4684541"/>
          </a:xfrm>
        </p:spPr>
      </p:pic>
    </p:spTree>
    <p:extLst>
      <p:ext uri="{BB962C8B-B14F-4D97-AF65-F5344CB8AC3E}">
        <p14:creationId xmlns:p14="http://schemas.microsoft.com/office/powerpoint/2010/main" val="3695472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3">
                <a:lumMod val="7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Trong bài thơ có những con vật gì? Chúng làm gì?</a:t>
            </a:r>
            <a:br>
              <a:rPr lang="vi-VN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100" y="1690688"/>
            <a:ext cx="7315458" cy="4119269"/>
          </a:xfrm>
        </p:spPr>
      </p:pic>
    </p:spTree>
    <p:extLst>
      <p:ext uri="{BB962C8B-B14F-4D97-AF65-F5344CB8AC3E}">
        <p14:creationId xmlns:p14="http://schemas.microsoft.com/office/powerpoint/2010/main" val="840662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222</Words>
  <Application>Microsoft Office PowerPoint</Application>
  <PresentationFormat>Widescreen</PresentationFormat>
  <Paragraphs>39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I. Mục đích yêu cầu</vt:lpstr>
      <vt:lpstr>II. Chuẩn bị</vt:lpstr>
      <vt:lpstr>III. Ổn định tổ chức - Hát: “ Cùng hát mừng mùa xuân”</vt:lpstr>
      <vt:lpstr>* Cô đọc thơ lần 1 * Đàm thoại với trẻ tên bài thơ, tên tác giả + Bài thơ có tên là gì? + Bài thơ của tác giả nào? </vt:lpstr>
      <vt:lpstr>PowerPoint Presentation</vt:lpstr>
      <vt:lpstr>* Trò chuyện với trẻ về nội dung bài thơ </vt:lpstr>
      <vt:lpstr>Cây cối của mùa xuân như thế nào? </vt:lpstr>
      <vt:lpstr>Trong bài thơ có những con vật gì? Chúng làm gì? </vt:lpstr>
      <vt:lpstr>Nắng và gió mùa xuân như thế nào? </vt:lpstr>
      <vt:lpstr>Mùa xuân đến các con thấy như thế nào? </vt:lpstr>
      <vt:lpstr>* Dạy trẻ đọc thơ</vt:lpstr>
      <vt:lpstr>Cô đọc thơ lần 3 kết hợp với video minh họa</vt:lpstr>
      <vt:lpstr>* Kết thúc: Hát “ Mùa xuân ơi” 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Le Tien Duat</dc:creator>
  <cp:lastModifiedBy>C3</cp:lastModifiedBy>
  <cp:revision>33</cp:revision>
  <dcterms:created xsi:type="dcterms:W3CDTF">2019-04-16T02:56:35Z</dcterms:created>
  <dcterms:modified xsi:type="dcterms:W3CDTF">2022-06-11T05:13:57Z</dcterms:modified>
</cp:coreProperties>
</file>