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83" r:id="rId6"/>
    <p:sldId id="269" r:id="rId7"/>
    <p:sldId id="263" r:id="rId8"/>
    <p:sldId id="273" r:id="rId9"/>
    <p:sldId id="271" r:id="rId10"/>
    <p:sldId id="270" r:id="rId11"/>
    <p:sldId id="284" r:id="rId12"/>
    <p:sldId id="274" r:id="rId13"/>
    <p:sldId id="285" r:id="rId14"/>
    <p:sldId id="286" r:id="rId15"/>
    <p:sldId id="287" r:id="rId16"/>
    <p:sldId id="288" r:id="rId17"/>
    <p:sldId id="262" r:id="rId18"/>
    <p:sldId id="275" r:id="rId19"/>
    <p:sldId id="258" r:id="rId20"/>
    <p:sldId id="26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620795" y="282575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5 - 6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8855" y="1194958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" y="609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Căn nhà đã vắng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Cốc chén lặng 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Đôi mắt lim dim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Ngủ ngon bà nhé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1524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Hoa xoan, hoa khế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Chín lặng trong vườn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Ba mơ tay cháu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Quạt đầy hương thơm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371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00" y="441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Ơi chích choè ơi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Chim đừng hót nữa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Bà em ốm rồi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Lặng cho bà ngủ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92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Bàn tay bé nhỏ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Vẫy quạt thật đều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Ngấn nắng thiu thiu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Đậu trên tường trắng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91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" y="609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Căn nhà đã vắng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Cốc chén lặng 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Đôi mắt lim dim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Ngủ ngon bà nhé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32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1524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Hoa xoan, hoa khế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Chín lặng trong vườn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Ba mơ tay cháu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Quạt đầy hương thơm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97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2667000"/>
            <a:ext cx="624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amNgonTayNgoan-BeMinhVy-68984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90800" y="44196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0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 smtClean="0">
                <a:latin typeface="+mj-lt"/>
              </a:rPr>
              <a:t>1. Kiến </a:t>
            </a:r>
            <a:r>
              <a:rPr lang="vi-VN" sz="2400" b="1" dirty="0">
                <a:latin typeface="+mj-lt"/>
              </a:rPr>
              <a:t>thức: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bài thơ, hiểu nội dung bài thơ: Đôi bàn tay  giúp con người làm nhiều việc có ích , do vậy phải biết bảo vệ và giữ gìn đôi bàn tay luôn sạch sẽ.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đọc thuộc thơ.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2. </a:t>
            </a:r>
            <a:r>
              <a:rPr lang="vi-VN" sz="2400" b="1" dirty="0" smtClean="0">
                <a:latin typeface="+mj-lt"/>
              </a:rPr>
              <a:t>Kỹ </a:t>
            </a:r>
            <a:r>
              <a:rPr lang="vi-VN" sz="2400" b="1" dirty="0">
                <a:latin typeface="+mj-lt"/>
              </a:rPr>
              <a:t>năng: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đọc thuộc lòng và diễn cảm bài thơ.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trả lời đủ câu, rõ rạc, mạch lạc, không ngọng n, l.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3. </a:t>
            </a:r>
            <a:r>
              <a:rPr lang="vi-VN" sz="2400" b="1" dirty="0" smtClean="0">
                <a:latin typeface="+mj-lt"/>
              </a:rPr>
              <a:t>Thái </a:t>
            </a:r>
            <a:r>
              <a:rPr lang="vi-VN" sz="2400" b="1" dirty="0">
                <a:latin typeface="+mj-lt"/>
              </a:rPr>
              <a:t>độ: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-</a:t>
            </a:r>
            <a:r>
              <a:rPr lang="vi-VN" sz="2400" dirty="0" smtClean="0">
                <a:latin typeface="+mj-lt"/>
              </a:rPr>
              <a:t> </a:t>
            </a:r>
            <a:r>
              <a:rPr lang="vi-VN" sz="2400" dirty="0">
                <a:latin typeface="+mj-lt"/>
              </a:rPr>
              <a:t>Qua nội dung bài thơ, trẻ biết giữ gìn vệ sinh đôi bàn tay.</a:t>
            </a:r>
            <a:endParaRPr lang="en-US" sz="24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que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-Trang phục gọn gàng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7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97180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về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ay thơm tay ngo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42672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004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endParaRPr lang="en-US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22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3528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00" y="441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Ơi chích choè ơi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Chim đừng hót nữa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Bà em ốm rồi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Lặng cho bà ngủ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Bàn tay bé nhỏ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Vẫy quạt thật đều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Ngấn nắng thiu thiu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Đậu trên tường trắng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279</Words>
  <Application>Microsoft Office PowerPoint</Application>
  <PresentationFormat>On-screen Show (4:3)</PresentationFormat>
  <Paragraphs>51</Paragraphs>
  <Slides>20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inherit</vt:lpstr>
      <vt:lpstr>Times New Roman</vt:lpstr>
      <vt:lpstr>Office Theme</vt:lpstr>
      <vt:lpstr>PowerPoint Presentation</vt:lpstr>
      <vt:lpstr>I. Mục đích, yêu cầu</vt:lpstr>
      <vt:lpstr>II. Chuẩn bị</vt:lpstr>
      <vt:lpstr>1.Ổn định, gây hứng thú </vt:lpstr>
      <vt:lpstr>2. Phương pháp , hình thức tổ chức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Windows User</cp:lastModifiedBy>
  <cp:revision>56</cp:revision>
  <dcterms:created xsi:type="dcterms:W3CDTF">2018-12-28T04:46:11Z</dcterms:created>
  <dcterms:modified xsi:type="dcterms:W3CDTF">2022-06-17T03:01:05Z</dcterms:modified>
</cp:coreProperties>
</file>