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sldIdLst>
    <p:sldId id="378" r:id="rId2"/>
    <p:sldId id="380" r:id="rId3"/>
    <p:sldId id="356" r:id="rId4"/>
    <p:sldId id="357" r:id="rId5"/>
    <p:sldId id="358" r:id="rId6"/>
    <p:sldId id="359" r:id="rId7"/>
    <p:sldId id="293" r:id="rId8"/>
    <p:sldId id="353" r:id="rId9"/>
    <p:sldId id="360" r:id="rId10"/>
    <p:sldId id="362" r:id="rId11"/>
    <p:sldId id="342" r:id="rId12"/>
    <p:sldId id="363" r:id="rId13"/>
    <p:sldId id="345" r:id="rId14"/>
    <p:sldId id="374" r:id="rId15"/>
    <p:sldId id="346" r:id="rId16"/>
    <p:sldId id="349" r:id="rId17"/>
    <p:sldId id="348" r:id="rId18"/>
    <p:sldId id="350" r:id="rId19"/>
    <p:sldId id="375" r:id="rId20"/>
    <p:sldId id="376" r:id="rId21"/>
  </p:sldIdLst>
  <p:sldSz cx="9144000" cy="6858000" type="screen4x3"/>
  <p:notesSz cx="6858000" cy="9144000"/>
  <p:defaultTextStyle>
    <a:defPPr>
      <a:defRPr lang="en-US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6600"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6600"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6600"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6600"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6600"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6600"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6600"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6600"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6600"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5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E0A5C"/>
    <a:srgbClr val="F8F8F8"/>
    <a:srgbClr val="FF66CC"/>
    <a:srgbClr val="00CC00"/>
    <a:srgbClr val="FF3300"/>
    <a:srgbClr val="CC0053"/>
    <a:srgbClr val="FFFF00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78"/>
    <p:restoredTop sz="94728"/>
  </p:normalViewPr>
  <p:slideViewPr>
    <p:cSldViewPr showGuides="1">
      <p:cViewPr varScale="1">
        <p:scale>
          <a:sx n="68" d="100"/>
          <a:sy n="68" d="100"/>
        </p:scale>
        <p:origin x="360" y="48"/>
      </p:cViewPr>
      <p:guideLst>
        <p:guide orient="horz" pos="2160"/>
        <p:guide pos="285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7613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2532" name="Rectangle 4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7613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Click to edit Master text styles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Second level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Third level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Fourth level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Fifth level</a:t>
            </a:r>
          </a:p>
        </p:txBody>
      </p:sp>
      <p:sp>
        <p:nvSpPr>
          <p:cNvPr id="17613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7613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>
              <a:buNone/>
            </a:pPr>
            <a:fld id="{9A0DB2DC-4C9A-4742-B13C-FB6460FD3503}" type="slidenum">
              <a:rPr lang="en-US" altLang="en-US" sz="1200" dirty="0"/>
              <a:t>‹#›</a:t>
            </a:fld>
            <a:endParaRPr lang="en-US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91804591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dirty="0"/>
          </a:p>
        </p:txBody>
      </p:sp>
      <p:sp>
        <p:nvSpPr>
          <p:cNvPr id="23556" name="Slide Number Placeholder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en-US" altLang="en-US" sz="1200" dirty="0"/>
              <a:t>4</a:t>
            </a:fld>
            <a:endParaRPr lang="en-US" altLang="en-US" sz="1200" dirty="0"/>
          </a:p>
        </p:txBody>
      </p:sp>
    </p:spTree>
    <p:extLst>
      <p:ext uri="{BB962C8B-B14F-4D97-AF65-F5344CB8AC3E}">
        <p14:creationId xmlns:p14="http://schemas.microsoft.com/office/powerpoint/2010/main" val="41114093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en-US" altLang="en-US" dirty="0">
                <a:latin typeface="Arial" panose="020B0604020202020204" pitchFamily="34" charset="0"/>
              </a:rPr>
              <a:t>‹#›</a:t>
            </a:fld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  <p:sndAc>
          <p:stSnd>
            <p:snd r:embed="rId3" name="suction.wav"/>
          </p:stSnd>
        </p:sndAc>
      </p:transition>
    </mc:Choice>
    <mc:Fallback>
      <p:transition spd="slow">
        <p:fade/>
        <p:sndAc>
          <p:stSnd>
            <p:snd r:embed="rId1" name="suction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en-US" altLang="en-US" dirty="0">
                <a:latin typeface="Arial" panose="020B0604020202020204" pitchFamily="34" charset="0"/>
              </a:rPr>
              <a:t>‹#›</a:t>
            </a:fld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  <p:sndAc>
          <p:stSnd>
            <p:snd r:embed="rId3" name="suction.wav"/>
          </p:stSnd>
        </p:sndAc>
      </p:transition>
    </mc:Choice>
    <mc:Fallback>
      <p:transition spd="slow">
        <p:fade/>
        <p:sndAc>
          <p:stSnd>
            <p:snd r:embed="rId1" name="suction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en-US" altLang="en-US" dirty="0">
                <a:latin typeface="Arial" panose="020B0604020202020204" pitchFamily="34" charset="0"/>
              </a:rPr>
              <a:t>‹#›</a:t>
            </a:fld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  <p:sndAc>
          <p:stSnd>
            <p:snd r:embed="rId3" name="suction.wav"/>
          </p:stSnd>
        </p:sndAc>
      </p:transition>
    </mc:Choice>
    <mc:Fallback>
      <p:transition spd="slow">
        <p:fade/>
        <p:sndAc>
          <p:stSnd>
            <p:snd r:embed="rId1" name="suction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en-US" altLang="en-US" dirty="0">
                <a:latin typeface="Arial" panose="020B0604020202020204" pitchFamily="34" charset="0"/>
              </a:rPr>
              <a:t>‹#›</a:t>
            </a:fld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  <p:sndAc>
          <p:stSnd>
            <p:snd r:embed="rId3" name="suction.wav"/>
          </p:stSnd>
        </p:sndAc>
      </p:transition>
    </mc:Choice>
    <mc:Fallback>
      <p:transition spd="slow">
        <p:fade/>
        <p:sndAc>
          <p:stSnd>
            <p:snd r:embed="rId1" name="suction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en-US" altLang="en-US" dirty="0">
                <a:latin typeface="Arial" panose="020B0604020202020204" pitchFamily="34" charset="0"/>
              </a:rPr>
              <a:t>‹#›</a:t>
            </a:fld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  <p:sndAc>
          <p:stSnd>
            <p:snd r:embed="rId3" name="suction.wav"/>
          </p:stSnd>
        </p:sndAc>
      </p:transition>
    </mc:Choice>
    <mc:Fallback>
      <p:transition spd="slow">
        <p:fade/>
        <p:sndAc>
          <p:stSnd>
            <p:snd r:embed="rId1" name="suction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en-US" altLang="en-US" dirty="0">
                <a:latin typeface="Arial" panose="020B0604020202020204" pitchFamily="34" charset="0"/>
              </a:rPr>
              <a:t>‹#›</a:t>
            </a:fld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  <p:sndAc>
          <p:stSnd>
            <p:snd r:embed="rId3" name="suction.wav"/>
          </p:stSnd>
        </p:sndAc>
      </p:transition>
    </mc:Choice>
    <mc:Fallback>
      <p:transition spd="slow">
        <p:fade/>
        <p:sndAc>
          <p:stSnd>
            <p:snd r:embed="rId1" name="suction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en-US" altLang="en-US" dirty="0">
                <a:latin typeface="Arial" panose="020B0604020202020204" pitchFamily="34" charset="0"/>
              </a:rPr>
              <a:t>‹#›</a:t>
            </a:fld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  <p:sndAc>
          <p:stSnd>
            <p:snd r:embed="rId3" name="suction.wav"/>
          </p:stSnd>
        </p:sndAc>
      </p:transition>
    </mc:Choice>
    <mc:Fallback>
      <p:transition spd="slow">
        <p:fade/>
        <p:sndAc>
          <p:stSnd>
            <p:snd r:embed="rId1" name="suction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en-US" altLang="en-US" dirty="0">
                <a:latin typeface="Arial" panose="020B0604020202020204" pitchFamily="34" charset="0"/>
              </a:rPr>
              <a:t>‹#›</a:t>
            </a:fld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  <p:sndAc>
          <p:stSnd>
            <p:snd r:embed="rId3" name="suction.wav"/>
          </p:stSnd>
        </p:sndAc>
      </p:transition>
    </mc:Choice>
    <mc:Fallback>
      <p:transition spd="slow">
        <p:fade/>
        <p:sndAc>
          <p:stSnd>
            <p:snd r:embed="rId1" name="suction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en-US" altLang="en-US" dirty="0">
                <a:latin typeface="Arial" panose="020B0604020202020204" pitchFamily="34" charset="0"/>
              </a:rPr>
              <a:t>‹#›</a:t>
            </a:fld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  <p:sndAc>
          <p:stSnd>
            <p:snd r:embed="rId3" name="suction.wav"/>
          </p:stSnd>
        </p:sndAc>
      </p:transition>
    </mc:Choice>
    <mc:Fallback>
      <p:transition spd="slow">
        <p:fade/>
        <p:sndAc>
          <p:stSnd>
            <p:snd r:embed="rId1" name="suction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en-US" altLang="en-US" dirty="0">
                <a:latin typeface="Arial" panose="020B0604020202020204" pitchFamily="34" charset="0"/>
              </a:rPr>
              <a:t>‹#›</a:t>
            </a:fld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  <p:sndAc>
          <p:stSnd>
            <p:snd r:embed="rId3" name="suction.wav"/>
          </p:stSnd>
        </p:sndAc>
      </p:transition>
    </mc:Choice>
    <mc:Fallback>
      <p:transition spd="slow">
        <p:fade/>
        <p:sndAc>
          <p:stSnd>
            <p:snd r:embed="rId1" name="suction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en-US" altLang="en-US" dirty="0">
                <a:latin typeface="Arial" panose="020B0604020202020204" pitchFamily="34" charset="0"/>
              </a:rPr>
              <a:t>‹#›</a:t>
            </a:fld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  <p:sndAc>
          <p:stSnd>
            <p:snd r:embed="rId3" name="suction.wav"/>
          </p:stSnd>
        </p:sndAc>
      </p:transition>
    </mc:Choice>
    <mc:Fallback>
      <p:transition spd="slow">
        <p:fade/>
        <p:sndAc>
          <p:stSnd>
            <p:snd r:embed="rId1" name="suction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>
              <a:buNone/>
            </a:pPr>
            <a:fld id="{9A0DB2DC-4C9A-4742-B13C-FB6460FD3503}" type="slidenum">
              <a:rPr lang="en-US" altLang="en-US" dirty="0">
                <a:latin typeface="Arial" panose="020B0604020202020204" pitchFamily="34" charset="0"/>
              </a:rPr>
              <a:t>‹#›</a:t>
            </a:fld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  <p:sndAc>
          <p:stSnd>
            <p:snd r:embed="rId14" name="suction.wav"/>
          </p:stSnd>
        </p:sndAc>
      </p:transition>
    </mc:Choice>
    <mc:Fallback>
      <p:transition spd="slow">
        <p:fade/>
        <p:sndAc>
          <p:stSnd>
            <p:snd r:embed="rId13" name="suction.wav"/>
          </p:stSnd>
        </p:sndAc>
      </p:transition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6" Type="http://schemas.openxmlformats.org/officeDocument/2006/relationships/audio" Target="../media/audio1.wav"/><Relationship Id="rId5" Type="http://schemas.openxmlformats.org/officeDocument/2006/relationships/image" Target="../media/image11.jpeg"/><Relationship Id="rId4" Type="http://schemas.openxmlformats.org/officeDocument/2006/relationships/image" Target="../media/image10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5" Type="http://schemas.openxmlformats.org/officeDocument/2006/relationships/audio" Target="../media/audio1.wav"/><Relationship Id="rId4" Type="http://schemas.openxmlformats.org/officeDocument/2006/relationships/image" Target="../media/image10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5" Type="http://schemas.openxmlformats.org/officeDocument/2006/relationships/audio" Target="../media/audio1.wav"/><Relationship Id="rId4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5" Type="http://schemas.openxmlformats.org/officeDocument/2006/relationships/audio" Target="../media/audio1.wav"/><Relationship Id="rId4" Type="http://schemas.openxmlformats.org/officeDocument/2006/relationships/image" Target="../media/image1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6" Type="http://schemas.openxmlformats.org/officeDocument/2006/relationships/audio" Target="../media/audio1.wav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audio" Target="../media/audio1.wav"/><Relationship Id="rId5" Type="http://schemas.openxmlformats.org/officeDocument/2006/relationships/image" Target="../media/image3.png"/><Relationship Id="rId4" Type="http://schemas.openxmlformats.org/officeDocument/2006/relationships/audio" Target="../media/audio1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4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Ã¬nh áº£nh cÃ³ liÃªn qua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68" y="0"/>
            <a:ext cx="9211732" cy="7391400"/>
          </a:xfrm>
          <a:prstGeom prst="rect">
            <a:avLst/>
          </a:prstGeom>
          <a:noFill/>
        </p:spPr>
      </p:pic>
      <p:sp>
        <p:nvSpPr>
          <p:cNvPr id="6" name="TextBox 8"/>
          <p:cNvSpPr txBox="1">
            <a:spLocks noChangeArrowheads="1"/>
          </p:cNvSpPr>
          <p:nvPr/>
        </p:nvSpPr>
        <p:spPr bwMode="auto">
          <a:xfrm>
            <a:off x="3566148" y="76200"/>
            <a:ext cx="404053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800" b="1" dirty="0">
                <a:latin typeface="Times New Roman" pitchFamily="18" charset="0"/>
                <a:cs typeface="Times New Roman" pitchFamily="18" charset="0"/>
              </a:rPr>
              <a:t>PHÒNG GD&amp;ĐT QUẬN LONG BIÊN</a:t>
            </a:r>
          </a:p>
          <a:p>
            <a:pPr algn="ctr"/>
            <a:r>
              <a:rPr lang="en-US" sz="1800" b="1" dirty="0">
                <a:latin typeface="Times New Roman" pitchFamily="18" charset="0"/>
                <a:cs typeface="Times New Roman" pitchFamily="18" charset="0"/>
              </a:rPr>
              <a:t>TRƯỜNG MẦM NON GIA THƯỢNG</a:t>
            </a:r>
          </a:p>
        </p:txBody>
      </p:sp>
      <p:pic>
        <p:nvPicPr>
          <p:cNvPr id="7" name="Picture 14" descr="C:\Users\Administrator\Desktop\lô gô MNGT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29200" y="762000"/>
            <a:ext cx="1011958" cy="11768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1447800" y="2133600"/>
            <a:ext cx="8763000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4400" b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LÀM QUEN CHỮ CÁI</a:t>
            </a:r>
            <a:endParaRPr lang="en-US" sz="4400" b="1" dirty="0">
              <a:ln w="1905"/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7"/>
          <p:cNvSpPr txBox="1">
            <a:spLocks noChangeArrowheads="1"/>
          </p:cNvSpPr>
          <p:nvPr/>
        </p:nvSpPr>
        <p:spPr bwMode="auto">
          <a:xfrm>
            <a:off x="2861981" y="3016309"/>
            <a:ext cx="5934638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4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3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3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3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quen</a:t>
            </a:r>
            <a:r>
              <a:rPr lang="en-US" sz="3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chữ</a:t>
            </a:r>
            <a:r>
              <a:rPr lang="en-US" sz="3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cái</a:t>
            </a:r>
            <a:r>
              <a:rPr lang="en-US" sz="3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s – x </a:t>
            </a:r>
            <a:endParaRPr lang="en-US" sz="3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34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Lứa</a:t>
            </a:r>
            <a:r>
              <a:rPr lang="en-US" sz="3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3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4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3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3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lớn</a:t>
            </a:r>
            <a:endParaRPr lang="en-US" sz="34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3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3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3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3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Âu</a:t>
            </a:r>
            <a:r>
              <a:rPr lang="en-US" sz="3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3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Thu </a:t>
            </a:r>
            <a:r>
              <a:rPr lang="en-US" sz="3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Huyền</a:t>
            </a:r>
            <a:endParaRPr lang="en-US" sz="3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3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     </a:t>
            </a:r>
          </a:p>
          <a:p>
            <a:endParaRPr lang="en-US" sz="32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32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32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2021 – 2022 </a:t>
            </a:r>
            <a:endParaRPr lang="en-US" sz="3200" b="1" dirty="0">
              <a:solidFill>
                <a:srgbClr val="002060"/>
              </a:solidFill>
              <a:latin typeface=".Vn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0739454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  <p:sndAc>
          <p:stSnd>
            <p:snd r:embed="rId5" name="suction.wav"/>
          </p:stSnd>
        </p:sndAc>
      </p:transition>
    </mc:Choice>
    <mc:Fallback>
      <p:transition spd="slow">
        <p:fade/>
        <p:sndAc>
          <p:stSnd>
            <p:snd r:embed="rId2" name="suction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88950" y="620688"/>
            <a:ext cx="840353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it-IT" sz="3600" b="0" i="0" u="none" strike="noStrike" kern="10" cap="none" spc="0" normalizeH="0" baseline="0" noProof="0" dirty="0">
              <a:ln w="9525">
                <a:solidFill>
                  <a:srgbClr val="0000FF"/>
                </a:solidFill>
                <a:round/>
              </a:ln>
              <a:solidFill>
                <a:srgbClr val="3333CC"/>
              </a:solidFill>
              <a:effectLst>
                <a:outerShdw dist="28398" dir="17793903" algn="ctr" rotWithShape="0">
                  <a:srgbClr val="FF0066"/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it-IT" sz="3600" b="0" i="0" u="none" strike="noStrike" kern="10" cap="none" spc="0" normalizeH="0" baseline="0" noProof="0" dirty="0">
              <a:ln w="9525">
                <a:solidFill>
                  <a:srgbClr val="0000FF"/>
                </a:solidFill>
                <a:round/>
              </a:ln>
              <a:solidFill>
                <a:srgbClr val="3333CC"/>
              </a:solidFill>
              <a:effectLst>
                <a:outerShdw dist="28398" dir="17793903" algn="ctr" rotWithShape="0">
                  <a:srgbClr val="FF0066"/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it-IT" sz="3600" b="0" i="0" u="none" strike="noStrike" kern="10" cap="none" spc="0" normalizeH="0" baseline="0" noProof="0" dirty="0">
              <a:ln w="9525">
                <a:solidFill>
                  <a:srgbClr val="0000FF"/>
                </a:solidFill>
                <a:round/>
              </a:ln>
              <a:solidFill>
                <a:srgbClr val="3333CC"/>
              </a:solidFill>
              <a:effectLst>
                <a:outerShdw dist="28398" dir="17793903" algn="ctr" rotWithShape="0">
                  <a:srgbClr val="FF0066"/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268" name="Rectangle 14"/>
          <p:cNvSpPr/>
          <p:nvPr/>
        </p:nvSpPr>
        <p:spPr>
          <a:xfrm>
            <a:off x="3124200" y="-866775"/>
            <a:ext cx="3581400" cy="7724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sz="49600" b="1" dirty="0">
                <a:solidFill>
                  <a:srgbClr val="6600FF"/>
                </a:solidFill>
                <a:latin typeface="Arial" panose="020B0604020202020204" pitchFamily="34" charset="0"/>
              </a:rPr>
              <a:t>x</a:t>
            </a:r>
            <a:endParaRPr sz="41300" b="1" dirty="0">
              <a:solidFill>
                <a:srgbClr val="6600FF"/>
              </a:solidFill>
              <a:latin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18715" y="457200"/>
            <a:ext cx="9144000" cy="12001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>
              <a:spcBef>
                <a:spcPct val="20000"/>
              </a:spcBef>
              <a:buNone/>
            </a:pPr>
            <a:r>
              <a:rPr sz="3600" dirty="0">
                <a:solidFill>
                  <a:srgbClr val="0E0A5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Cấu tạo của </a:t>
            </a:r>
            <a:r>
              <a:rPr sz="3600" dirty="0">
                <a:solidFill>
                  <a:srgbClr val="0E0A5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chữ </a:t>
            </a:r>
            <a:r>
              <a:rPr sz="3600" dirty="0">
                <a:solidFill>
                  <a:srgbClr val="0E0A5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sz="3600" dirty="0">
                <a:solidFill>
                  <a:srgbClr val="0E0A5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vi-VN" altLang="x-none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ồm có một nét </a:t>
            </a: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xiên phải v</a:t>
            </a:r>
            <a:r>
              <a:rPr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 nét xiên trái</a:t>
            </a:r>
            <a:endParaRPr sz="3600" dirty="0">
              <a:solidFill>
                <a:srgbClr val="0E0A5C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" name="Content Placeholder 2" descr="b0067ade5e832d2aefec8ee9bda50fdc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7543800" y="5257800"/>
            <a:ext cx="2146300" cy="16300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  <p:sndAc>
          <p:stSnd>
            <p:snd r:embed="rId4" name="suction.wav"/>
          </p:stSnd>
        </p:sndAc>
      </p:transition>
    </mc:Choice>
    <mc:Fallback>
      <p:transition spd="slow">
        <p:fade/>
        <p:sndAc>
          <p:stSnd>
            <p:snd r:embed="rId2" name="suction.wav"/>
          </p:stSnd>
        </p:sndAc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-228600"/>
            <a:ext cx="9144000" cy="70866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9600" b="1" i="0" u="none" strike="noStrike" kern="1200" cap="none" spc="0" normalizeH="0" baseline="0" noProof="0" dirty="0">
              <a:ln>
                <a:noFill/>
              </a:ln>
              <a:solidFill>
                <a:srgbClr val="66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2292" name="Picture 7" descr="18MOUS~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-228600"/>
            <a:ext cx="4343400" cy="1371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4" name="Picture 11" descr="Butterfly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828800" cy="1066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5" name="Picture 11" descr="Butterfly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3600" y="-152400"/>
            <a:ext cx="2667000" cy="1219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Rectangle 12"/>
          <p:cNvSpPr/>
          <p:nvPr/>
        </p:nvSpPr>
        <p:spPr>
          <a:xfrm>
            <a:off x="381001" y="914400"/>
            <a:ext cx="2438400" cy="450786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8700" b="1" i="0" u="none" strike="noStrike" kern="1200" cap="none" spc="0" normalizeH="0" baseline="0" noProof="0" dirty="0" smtClean="0">
                <a:ln w="11430"/>
                <a:solidFill>
                  <a:srgbClr val="6600C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ea typeface="+mn-ea"/>
                <a:cs typeface="Arial" panose="020B0604020202020204" pitchFamily="34" charset="0"/>
              </a:rPr>
              <a:t>X</a:t>
            </a:r>
          </a:p>
        </p:txBody>
      </p:sp>
      <p:sp>
        <p:nvSpPr>
          <p:cNvPr id="17" name="Rectangle 16"/>
          <p:cNvSpPr/>
          <p:nvPr/>
        </p:nvSpPr>
        <p:spPr>
          <a:xfrm>
            <a:off x="3352800" y="1295400"/>
            <a:ext cx="2362200" cy="376936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3900" b="1" i="0" u="none" strike="noStrike" kern="1200" cap="none" spc="0" normalizeH="0" baseline="0" noProof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ea typeface="+mn-ea"/>
                <a:cs typeface="Arial" panose="020B0604020202020204" pitchFamily="34" charset="0"/>
              </a:rPr>
              <a:t>x</a:t>
            </a:r>
          </a:p>
        </p:txBody>
      </p:sp>
      <p:pic>
        <p:nvPicPr>
          <p:cNvPr id="20" name="Picture 2" descr="http://luyenchuanhduong.edu.vn/files/assets/chux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19800" y="1638300"/>
            <a:ext cx="2667000" cy="3581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  <p:sndAc>
          <p:stSnd>
            <p:snd r:embed="rId6" name="suction.wav"/>
          </p:stSnd>
        </p:sndAc>
      </p:transition>
    </mc:Choice>
    <mc:Fallback>
      <p:transition spd="slow">
        <p:fade/>
        <p:sndAc>
          <p:stSnd>
            <p:snd r:embed="rId2" name="suction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AutoShape 5"/>
          <p:cNvSpPr/>
          <p:nvPr/>
        </p:nvSpPr>
        <p:spPr>
          <a:xfrm>
            <a:off x="1828800" y="228600"/>
            <a:ext cx="5410200" cy="1600200"/>
          </a:xfrm>
          <a:prstGeom prst="horizontalScroll">
            <a:avLst>
              <a:gd name="adj" fmla="val 12500"/>
            </a:avLst>
          </a:prstGeom>
          <a:solidFill>
            <a:srgbClr val="66FF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dirty="0">
              <a:latin typeface="Arial" panose="020B0604020202020204" pitchFamily="34" charset="0"/>
            </a:endParaRPr>
          </a:p>
        </p:txBody>
      </p:sp>
      <p:sp>
        <p:nvSpPr>
          <p:cNvPr id="13315" name="WordArt 8"/>
          <p:cNvSpPr>
            <a:spLocks noTextEdit="1"/>
          </p:cNvSpPr>
          <p:nvPr/>
        </p:nvSpPr>
        <p:spPr>
          <a:xfrm>
            <a:off x="2133600" y="533400"/>
            <a:ext cx="5029200" cy="83820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  <a:normAutofit/>
          </a:bodyPr>
          <a:lstStyle/>
          <a:p>
            <a:pPr algn="ctr"/>
            <a:r>
              <a:rPr lang="en-US" sz="3600">
                <a:solidFill>
                  <a:srgbClr val="FF0000"/>
                </a:solidFill>
                <a:effectLst>
                  <a:outerShdw dist="53882" dir="2699999" algn="ctr" rotWithShape="0">
                    <a:srgbClr val="C0C0C0">
                      <a:alpha val="79999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so sánh chữ s,x</a:t>
            </a:r>
          </a:p>
        </p:txBody>
      </p:sp>
      <p:pic>
        <p:nvPicPr>
          <p:cNvPr id="13316" name="Picture 18" descr="photo-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228600"/>
            <a:ext cx="76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7" name="Picture 19" descr="photo-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0" y="0"/>
            <a:ext cx="76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Rectangle 5"/>
          <p:cNvSpPr txBox="1"/>
          <p:nvPr/>
        </p:nvSpPr>
        <p:spPr>
          <a:xfrm>
            <a:off x="4114800" y="838200"/>
            <a:ext cx="4038600" cy="6858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sz="33600" b="1" dirty="0">
                <a:solidFill>
                  <a:srgbClr val="FF0000"/>
                </a:solidFill>
                <a:latin typeface="Arial" panose="020B0604020202020204" pitchFamily="34" charset="0"/>
              </a:rPr>
              <a:t>x</a:t>
            </a:r>
          </a:p>
          <a:p>
            <a:pPr marL="342900" indent="-342900" algn="ctr">
              <a:spcBef>
                <a:spcPct val="20000"/>
              </a:spcBef>
            </a:pPr>
            <a:r>
              <a:rPr sz="33600" b="1" dirty="0">
                <a:solidFill>
                  <a:srgbClr val="FF3300"/>
                </a:solidFill>
                <a:latin typeface=".VnAvant" pitchFamily="34" charset="0"/>
              </a:rPr>
              <a:t>e</a:t>
            </a:r>
            <a:r>
              <a:rPr sz="49300" b="1" dirty="0">
                <a:solidFill>
                  <a:srgbClr val="FF3300"/>
                </a:solidFill>
                <a:latin typeface=".VnAvant" pitchFamily="34" charset="0"/>
              </a:rPr>
              <a:t>  </a:t>
            </a:r>
            <a:r>
              <a:rPr sz="43100" b="1" dirty="0">
                <a:latin typeface=".VnAvant" pitchFamily="34" charset="0"/>
              </a:rPr>
              <a:t>c</a:t>
            </a:r>
            <a:r>
              <a:rPr sz="49300" b="1" dirty="0">
                <a:solidFill>
                  <a:srgbClr val="FF3300"/>
                </a:solidFill>
                <a:latin typeface=".VnAvant" pitchFamily="34" charset="0"/>
              </a:rPr>
              <a:t> </a:t>
            </a:r>
            <a:r>
              <a:rPr sz="43100" b="1" dirty="0">
                <a:latin typeface=".VnAvant" pitchFamily="34" charset="0"/>
              </a:rPr>
              <a:t>c</a:t>
            </a:r>
          </a:p>
        </p:txBody>
      </p:sp>
      <p:sp>
        <p:nvSpPr>
          <p:cNvPr id="11" name="Rectangle 6"/>
          <p:cNvSpPr txBox="1"/>
          <p:nvPr/>
        </p:nvSpPr>
        <p:spPr>
          <a:xfrm>
            <a:off x="1524000" y="685800"/>
            <a:ext cx="2895600" cy="67056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sz="33600" b="1" dirty="0">
                <a:solidFill>
                  <a:srgbClr val="0000FF"/>
                </a:solidFill>
                <a:cs typeface="Arial" panose="020B0604020202020204" pitchFamily="34" charset="0"/>
              </a:rPr>
              <a:t>s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  <p:sndAc>
          <p:stSnd>
            <p:snd r:embed="rId4" name="suction.wav"/>
          </p:stSnd>
        </p:sndAc>
      </p:transition>
    </mc:Choice>
    <mc:Fallback>
      <p:transition spd="slow">
        <p:fade/>
        <p:sndAc>
          <p:stSnd>
            <p:snd r:embed="rId2" name="suction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457200" y="1295400"/>
            <a:ext cx="8590915" cy="292290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vi-VN" sz="7200" b="0" i="0" u="none" strike="noStrike" kern="1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/>
                <a:ea typeface="+mn-ea"/>
                <a:cs typeface="Times New Roman" panose="02020603050405020304"/>
              </a:rPr>
              <a:t>Trò </a:t>
            </a:r>
            <a:r>
              <a:rPr kumimoji="0" lang="vi-VN" sz="7200" b="0" i="0" u="none" strike="noStrike" kern="10" cap="none" spc="0" normalizeH="0" baseline="0" noProof="0" dirty="0" smtClean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/>
                <a:ea typeface="+mn-ea"/>
                <a:cs typeface="Times New Roman" panose="02020603050405020304"/>
              </a:rPr>
              <a:t>chơi 1</a:t>
            </a:r>
            <a:r>
              <a:rPr kumimoji="0" lang="en-US" sz="7200" b="0" i="0" u="none" strike="noStrike" kern="10" cap="none" spc="0" normalizeH="0" baseline="0" noProof="0" dirty="0" smtClean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/>
                <a:ea typeface="+mn-ea"/>
                <a:cs typeface="Times New Roman" panose="02020603050405020304"/>
              </a:rPr>
              <a:t>: </a:t>
            </a:r>
            <a:r>
              <a:rPr kumimoji="0" lang="en-US" sz="5400" b="0" i="0" u="none" strike="noStrike" kern="10" cap="none" spc="0" normalizeH="0" baseline="0" noProof="0" dirty="0" err="1" smtClean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/>
                <a:ea typeface="+mn-ea"/>
                <a:cs typeface="Times New Roman" panose="02020603050405020304"/>
              </a:rPr>
              <a:t>Hãy</a:t>
            </a:r>
            <a:r>
              <a:rPr kumimoji="0" lang="en-US" sz="5400" b="0" i="0" u="none" strike="noStrike" kern="10" cap="none" spc="0" normalizeH="0" baseline="0" noProof="0" dirty="0" smtClean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/>
                <a:ea typeface="+mn-ea"/>
                <a:cs typeface="Times New Roman" panose="02020603050405020304"/>
              </a:rPr>
              <a:t> </a:t>
            </a:r>
            <a:r>
              <a:rPr kumimoji="0" lang="en-US" sz="5400" b="0" i="0" u="none" strike="noStrike" kern="10" cap="none" spc="0" normalizeH="0" baseline="0" noProof="0" dirty="0" err="1" smtClean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/>
                <a:ea typeface="+mn-ea"/>
                <a:cs typeface="Times New Roman" panose="02020603050405020304"/>
              </a:rPr>
              <a:t>chọn</a:t>
            </a:r>
            <a:r>
              <a:rPr kumimoji="0" lang="en-US" sz="5400" b="0" i="0" u="none" strike="noStrike" kern="10" cap="none" spc="0" normalizeH="0" baseline="0" noProof="0" dirty="0" smtClean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/>
                <a:ea typeface="+mn-ea"/>
                <a:cs typeface="Times New Roman" panose="02020603050405020304"/>
              </a:rPr>
              <a:t> </a:t>
            </a:r>
            <a:r>
              <a:rPr kumimoji="0" lang="en-US" sz="5400" b="0" i="0" u="none" strike="noStrike" kern="10" cap="none" spc="0" normalizeH="0" baseline="0" noProof="0" dirty="0" err="1" smtClean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/>
                <a:ea typeface="+mn-ea"/>
                <a:cs typeface="Times New Roman" panose="02020603050405020304"/>
              </a:rPr>
              <a:t>tôi</a:t>
            </a:r>
            <a:r>
              <a:rPr kumimoji="0" lang="en-US" sz="5400" b="0" i="0" u="none" strike="noStrike" kern="10" cap="none" spc="0" normalizeH="0" baseline="0" noProof="0" dirty="0" smtClean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/>
                <a:ea typeface="+mn-ea"/>
                <a:cs typeface="Times New Roman" panose="02020603050405020304"/>
              </a:rPr>
              <a:t>: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4000" b="0" i="0" u="none" strike="noStrike" kern="10" cap="none" spc="0" normalizeH="0" baseline="0" noProof="0" dirty="0" err="1" smtClean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/>
                <a:ea typeface="+mn-ea"/>
                <a:cs typeface="Times New Roman" panose="02020603050405020304"/>
              </a:rPr>
              <a:t>Cách</a:t>
            </a:r>
            <a:r>
              <a:rPr kumimoji="0" lang="en-US" sz="4000" b="0" i="0" u="none" strike="noStrike" kern="10" cap="none" spc="0" normalizeH="0" baseline="0" noProof="0" dirty="0" smtClean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/>
                <a:ea typeface="+mn-ea"/>
                <a:cs typeface="Times New Roman" panose="02020603050405020304"/>
              </a:rPr>
              <a:t> </a:t>
            </a:r>
            <a:r>
              <a:rPr kumimoji="0" lang="en-US" sz="4000" b="0" i="0" u="none" strike="noStrike" kern="10" cap="none" spc="0" normalizeH="0" baseline="0" noProof="0" dirty="0" err="1" smtClean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/>
                <a:ea typeface="+mn-ea"/>
                <a:cs typeface="Times New Roman" panose="02020603050405020304"/>
              </a:rPr>
              <a:t>chơi</a:t>
            </a:r>
            <a:r>
              <a:rPr kumimoji="0" lang="en-US" sz="4000" b="0" i="0" u="none" strike="noStrike" kern="10" cap="none" spc="0" normalizeH="0" baseline="0" noProof="0" dirty="0" smtClean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/>
                <a:ea typeface="+mn-ea"/>
                <a:cs typeface="Times New Roman" panose="02020603050405020304"/>
              </a:rPr>
              <a:t>: </a:t>
            </a:r>
            <a:r>
              <a:rPr kumimoji="0" lang="fr-FR" sz="2400" b="0" i="0" u="none" strike="noStrike" kern="1200" cap="none" spc="0" normalizeH="0" baseline="0" noProof="0" dirty="0" err="1" smtClean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Cô</a:t>
            </a:r>
            <a:r>
              <a:rPr kumimoji="0" lang="fr-FR" sz="2400" b="0" i="0" u="none" strike="noStrike" kern="1200" cap="none" spc="0" normalizeH="0" baseline="0" noProof="0" dirty="0" smtClean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chia 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cho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mỗi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bạn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1 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rổ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trong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rổ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có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các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chữ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cái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s, x khi 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cô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nói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vi-VN" alt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“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 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tìm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chữ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tìm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chữ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 </a:t>
            </a:r>
            <a:r>
              <a:rPr kumimoji="0" lang="vi-VN" alt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”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các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con 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sẽ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nói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vi-VN" alt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“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chữ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gì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chữ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gì</a:t>
            </a:r>
            <a:r>
              <a:rPr kumimoji="0" lang="vi-VN" alt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” 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cô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phát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âm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chữ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cái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hoặc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nói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cấu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tạo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chữ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trẻ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giơ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thẻ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chữ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cái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lên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và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phát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âm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chữ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cái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fr-FR" sz="2400" b="0" i="0" u="none" strike="noStrike" kern="1200" cap="none" spc="0" normalizeH="0" baseline="0" noProof="0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đó</a:t>
            </a:r>
            <a:r>
              <a:rPr kumimoji="0" lang="fr-FR" sz="2400" b="0" i="0" u="none" strike="noStrike" kern="1200" cap="none" spc="0" normalizeH="0" baseline="0" noProof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  <p:sndAc>
          <p:stSnd>
            <p:snd r:embed="rId3" name="suction.wav"/>
          </p:stSnd>
        </p:sndAc>
      </p:transition>
    </mc:Choice>
    <mc:Fallback>
      <p:transition spd="slow">
        <p:fade/>
        <p:sndAc>
          <p:stSnd>
            <p:snd r:embed="rId2" name="suction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3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3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3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9" dur="3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3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" dur="3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3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3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14" dur="3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s 1"/>
          <p:cNvSpPr/>
          <p:nvPr/>
        </p:nvSpPr>
        <p:spPr>
          <a:xfrm>
            <a:off x="1066800" y="1676400"/>
            <a:ext cx="7629525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altLang="en-US" sz="4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 chơi 2: Hãy chọn đúng tôi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  <p:sndAc>
          <p:stSnd>
            <p:snd r:embed="rId3" name="suction.wav"/>
          </p:stSnd>
        </p:sndAc>
      </p:transition>
    </mc:Choice>
    <mc:Fallback>
      <p:transition spd="slow">
        <p:fade/>
        <p:sndAc>
          <p:stSnd>
            <p:snd r:embed="rId2" name="suction.wav"/>
          </p:stSnd>
        </p:sndAc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Admin\Downloads\hình ảnh về quê hương\hoa-sen-1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1600" y="1676400"/>
            <a:ext cx="5867400" cy="3429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Rectangle 5"/>
          <p:cNvSpPr/>
          <p:nvPr/>
        </p:nvSpPr>
        <p:spPr>
          <a:xfrm>
            <a:off x="2743200" y="381000"/>
            <a:ext cx="3622675" cy="11080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vi-VN" altLang="en-US" b="1" dirty="0">
                <a:solidFill>
                  <a:srgbClr val="FF3300"/>
                </a:solidFill>
                <a:latin typeface="Arial" panose="020B0604020202020204" pitchFamily="34" charset="0"/>
              </a:rPr>
              <a:t>hoa ...en</a:t>
            </a:r>
            <a:endParaRPr lang="en-US" altLang="en-US" b="1" dirty="0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  <p:pic>
        <p:nvPicPr>
          <p:cNvPr id="18438" name="Picture 6" descr="Butterfly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86600" y="104775"/>
            <a:ext cx="2057400" cy="1952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72" name="Rectangle 10"/>
          <p:cNvSpPr/>
          <p:nvPr/>
        </p:nvSpPr>
        <p:spPr>
          <a:xfrm>
            <a:off x="2286000" y="5287963"/>
            <a:ext cx="1371600" cy="1570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en-US" sz="9600" b="1" dirty="0">
                <a:solidFill>
                  <a:srgbClr val="FF0066"/>
                </a:solidFill>
                <a:latin typeface="Arial" panose="020B0604020202020204" pitchFamily="34" charset="0"/>
              </a:rPr>
              <a:t>S</a:t>
            </a:r>
            <a:r>
              <a:rPr lang="en-US" altLang="en-US" dirty="0">
                <a:latin typeface="Arial" panose="020B0604020202020204" pitchFamily="34" charset="0"/>
              </a:rPr>
              <a:t> </a:t>
            </a:r>
            <a:endParaRPr lang="en-US" altLang="en-US" sz="9600" b="1" dirty="0">
              <a:solidFill>
                <a:srgbClr val="3333FF"/>
              </a:solidFill>
              <a:latin typeface="Arial" panose="020B0604020202020204" pitchFamily="34" charset="0"/>
            </a:endParaRPr>
          </a:p>
        </p:txBody>
      </p:sp>
      <p:sp>
        <p:nvSpPr>
          <p:cNvPr id="18441" name="TextBox 1"/>
          <p:cNvSpPr txBox="1"/>
          <p:nvPr/>
        </p:nvSpPr>
        <p:spPr>
          <a:xfrm>
            <a:off x="4800600" y="5287963"/>
            <a:ext cx="1389063" cy="1570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vi-VN" altLang="en-US" sz="9600" b="1" dirty="0">
                <a:solidFill>
                  <a:srgbClr val="0E0A5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endParaRPr lang="en-US" altLang="en-US" sz="9600" b="1" dirty="0">
              <a:solidFill>
                <a:srgbClr val="0E0A5C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442" name="TextBox 2"/>
          <p:cNvSpPr txBox="1"/>
          <p:nvPr/>
        </p:nvSpPr>
        <p:spPr>
          <a:xfrm>
            <a:off x="3276600" y="5410200"/>
            <a:ext cx="1971675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vi-VN" altLang="en-US" dirty="0">
                <a:latin typeface="Arial" panose="020B0604020202020204" pitchFamily="34" charset="0"/>
              </a:rPr>
              <a:t>hay</a:t>
            </a:r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  <p:sndAc>
          <p:stSnd>
            <p:snd r:embed="rId5" name="suction.wav"/>
          </p:stSnd>
        </p:sndAc>
      </p:transition>
    </mc:Choice>
    <mc:Fallback>
      <p:transition spd="slow">
        <p:fade/>
        <p:sndAc>
          <p:stSnd>
            <p:snd r:embed="rId2" name="suction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3.33333E-6 L 0.225 -0.763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300" y="-38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Picture 6" descr="Butterfly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6600" y="104775"/>
            <a:ext cx="2057400" cy="1495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2" name="Rectangle 10"/>
          <p:cNvSpPr/>
          <p:nvPr/>
        </p:nvSpPr>
        <p:spPr>
          <a:xfrm>
            <a:off x="2667000" y="152400"/>
            <a:ext cx="3962400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vi-VN" altLang="en-US" b="1" dirty="0">
                <a:solidFill>
                  <a:srgbClr val="FF3300"/>
                </a:solidFill>
                <a:latin typeface="Arial" panose="020B0604020202020204" pitchFamily="34" charset="0"/>
              </a:rPr>
              <a:t>tre ...anh</a:t>
            </a:r>
            <a:endParaRPr lang="en-US" altLang="en-US" b="1" dirty="0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  <p:pic>
        <p:nvPicPr>
          <p:cNvPr id="19463" name="Picture 2" descr="http://data.inet.vn/userfiles/image/bieu-tuong-cay-tre-trong-phong-thuy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" y="1600200"/>
            <a:ext cx="8458200" cy="3429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4" name="Rectangle 1"/>
          <p:cNvSpPr/>
          <p:nvPr/>
        </p:nvSpPr>
        <p:spPr>
          <a:xfrm>
            <a:off x="2362200" y="5178425"/>
            <a:ext cx="1004888" cy="15684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en-US" sz="9600" b="1" dirty="0">
                <a:solidFill>
                  <a:srgbClr val="FF0066"/>
                </a:solidFill>
                <a:latin typeface="Arial" panose="020B0604020202020204" pitchFamily="34" charset="0"/>
              </a:rPr>
              <a:t>S</a:t>
            </a:r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19465" name="Rectangle 2"/>
          <p:cNvSpPr/>
          <p:nvPr/>
        </p:nvSpPr>
        <p:spPr>
          <a:xfrm>
            <a:off x="3348038" y="5465763"/>
            <a:ext cx="1550987" cy="11080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vi-VN" altLang="en-US" dirty="0">
                <a:solidFill>
                  <a:srgbClr val="000000"/>
                </a:solidFill>
                <a:latin typeface="Arial" panose="020B0604020202020204" pitchFamily="34" charset="0"/>
              </a:rPr>
              <a:t>hay</a:t>
            </a:r>
            <a:endParaRPr lang="en-US" altLang="en-US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784725" y="5178425"/>
            <a:ext cx="1074738" cy="15684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vi-VN" altLang="en-US" sz="9600" b="1" dirty="0">
                <a:solidFill>
                  <a:srgbClr val="0E0A5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endParaRPr lang="en-US" altLang="en-US" sz="9600" b="1" dirty="0">
              <a:solidFill>
                <a:srgbClr val="0E0A5C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  <p:sndAc>
          <p:stSnd>
            <p:snd r:embed="rId5" name="suction.wav"/>
          </p:stSnd>
        </p:sndAc>
      </p:transition>
    </mc:Choice>
    <mc:Fallback>
      <p:transition spd="slow">
        <p:fade/>
        <p:sndAc>
          <p:stSnd>
            <p:snd r:embed="rId2" name="suction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4.44444E-6 L -0.08194 -0.7805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00" y="-39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Picture 7" descr="Butterfly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1800" y="104775"/>
            <a:ext cx="2362200" cy="1647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6" name="Rectangle 10"/>
          <p:cNvSpPr/>
          <p:nvPr/>
        </p:nvSpPr>
        <p:spPr>
          <a:xfrm>
            <a:off x="2362200" y="381000"/>
            <a:ext cx="4419600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vi-VN" altLang="en-US" b="1" dirty="0">
                <a:solidFill>
                  <a:srgbClr val="FF3300"/>
                </a:solidFill>
                <a:latin typeface="Arial" panose="020B0604020202020204" pitchFamily="34" charset="0"/>
              </a:rPr>
              <a:t>...ườn núi</a:t>
            </a:r>
            <a:endParaRPr lang="en-US" altLang="en-US" b="1" dirty="0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  <p:sp>
        <p:nvSpPr>
          <p:cNvPr id="13319" name="Rectangle 11"/>
          <p:cNvSpPr/>
          <p:nvPr/>
        </p:nvSpPr>
        <p:spPr>
          <a:xfrm>
            <a:off x="2667000" y="5248275"/>
            <a:ext cx="990600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en-US" sz="9600" b="1" dirty="0">
                <a:solidFill>
                  <a:srgbClr val="FF0066"/>
                </a:solidFill>
                <a:latin typeface="Arial" panose="020B0604020202020204" pitchFamily="34" charset="0"/>
              </a:rPr>
              <a:t>S</a:t>
            </a:r>
            <a:endParaRPr lang="en-US" altLang="en-US" sz="9600" b="1" dirty="0">
              <a:solidFill>
                <a:srgbClr val="3333FF"/>
              </a:solidFill>
              <a:latin typeface="Arial" panose="020B0604020202020204" pitchFamily="34" charset="0"/>
            </a:endParaRPr>
          </a:p>
        </p:txBody>
      </p:sp>
      <p:pic>
        <p:nvPicPr>
          <p:cNvPr id="20488" name="Picture 4" descr="http://static9.nguyentandung.org/files/2013/05/dinh-deo-viet-nam-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33500" y="1524000"/>
            <a:ext cx="6629400" cy="3724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9" name="TextBox 1"/>
          <p:cNvSpPr txBox="1"/>
          <p:nvPr/>
        </p:nvSpPr>
        <p:spPr>
          <a:xfrm>
            <a:off x="3657600" y="5486400"/>
            <a:ext cx="1905000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vi-VN" altLang="x-none" dirty="0">
                <a:latin typeface="Arial" panose="020B0604020202020204" pitchFamily="34" charset="0"/>
              </a:rPr>
              <a:t>hay</a:t>
            </a:r>
            <a:endParaRPr dirty="0">
              <a:latin typeface="Arial" panose="020B0604020202020204" pitchFamily="34" charset="0"/>
            </a:endParaRPr>
          </a:p>
        </p:txBody>
      </p:sp>
      <p:sp>
        <p:nvSpPr>
          <p:cNvPr id="20490" name="Rectangle 2"/>
          <p:cNvSpPr/>
          <p:nvPr/>
        </p:nvSpPr>
        <p:spPr>
          <a:xfrm>
            <a:off x="5124450" y="5248275"/>
            <a:ext cx="1074738" cy="15700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vi-VN" altLang="en-US" sz="9600" b="1" dirty="0">
                <a:solidFill>
                  <a:srgbClr val="0E0A5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endParaRPr lang="en-US" altLang="en-US" sz="9600" b="1" dirty="0">
              <a:solidFill>
                <a:srgbClr val="0E0A5C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  <p:sndAc>
          <p:stSnd>
            <p:snd r:embed="rId5" name="suction.wav"/>
          </p:stSnd>
        </p:sndAc>
      </p:transition>
    </mc:Choice>
    <mc:Fallback>
      <p:transition spd="slow">
        <p:fade/>
        <p:sndAc>
          <p:stSnd>
            <p:snd r:embed="rId2" name="suction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22222E-6 L -0.02291 -0.7562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33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0" y="-37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6" descr="Butterfly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6600" y="104775"/>
            <a:ext cx="2057400" cy="1952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10" name="Rectangle 9"/>
          <p:cNvSpPr/>
          <p:nvPr/>
        </p:nvSpPr>
        <p:spPr>
          <a:xfrm>
            <a:off x="2514600" y="5029200"/>
            <a:ext cx="1004888" cy="15700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en-US" sz="9600" b="1" dirty="0">
                <a:solidFill>
                  <a:srgbClr val="FF0066"/>
                </a:solidFill>
                <a:latin typeface="Arial" panose="020B0604020202020204" pitchFamily="34" charset="0"/>
              </a:rPr>
              <a:t>S</a:t>
            </a:r>
            <a:endParaRPr lang="en-US" altLang="en-US" sz="9600" b="1" dirty="0">
              <a:solidFill>
                <a:srgbClr val="3333FF"/>
              </a:solidFill>
              <a:latin typeface="Arial" panose="020B0604020202020204" pitchFamily="34" charset="0"/>
            </a:endParaRPr>
          </a:p>
        </p:txBody>
      </p:sp>
      <p:sp>
        <p:nvSpPr>
          <p:cNvPr id="21511" name="Rectangle 10"/>
          <p:cNvSpPr/>
          <p:nvPr/>
        </p:nvSpPr>
        <p:spPr>
          <a:xfrm>
            <a:off x="2133600" y="152400"/>
            <a:ext cx="4953000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vi-VN" altLang="en-US" b="1" dirty="0">
                <a:solidFill>
                  <a:srgbClr val="FF3300"/>
                </a:solidFill>
                <a:latin typeface="Arial" panose="020B0604020202020204" pitchFamily="34" charset="0"/>
              </a:rPr>
              <a:t>...óm làng</a:t>
            </a:r>
            <a:endParaRPr lang="en-US" altLang="en-US" b="1" dirty="0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  <p:pic>
        <p:nvPicPr>
          <p:cNvPr id="62468" name="Picture 4" descr="http://moduc.quangngai.gov.vn/items/cms/image/lang%20que%20mo%20duc%20(1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2400" y="1524000"/>
            <a:ext cx="3962400" cy="36576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2470" name="Picture 6" descr="http://ashui.com/mag/images/stories/200810/lang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67200" y="1905001"/>
            <a:ext cx="4114800" cy="2667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1514" name="Rectangle 1"/>
          <p:cNvSpPr/>
          <p:nvPr/>
        </p:nvSpPr>
        <p:spPr>
          <a:xfrm>
            <a:off x="3519488" y="5313363"/>
            <a:ext cx="1550987" cy="11080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vi-VN" altLang="x-none" dirty="0">
                <a:solidFill>
                  <a:srgbClr val="000000"/>
                </a:solidFill>
                <a:latin typeface="Arial" panose="020B0604020202020204" pitchFamily="34" charset="0"/>
              </a:rPr>
              <a:t>hay</a:t>
            </a:r>
            <a:endParaRPr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870450" y="4930775"/>
            <a:ext cx="935038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vi-VN" altLang="en-US" sz="9600" b="1" dirty="0">
                <a:solidFill>
                  <a:srgbClr val="0E0A5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endParaRPr lang="en-US" altLang="en-US" sz="9600" b="1" dirty="0">
              <a:solidFill>
                <a:srgbClr val="0E0A5C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  <p:sndAc>
          <p:stSnd>
            <p:snd r:embed="rId6" name="suction.wav"/>
          </p:stSnd>
        </p:sndAc>
      </p:transition>
    </mc:Choice>
    <mc:Fallback>
      <p:transition spd="slow">
        <p:fade/>
        <p:sndAc>
          <p:stSnd>
            <p:snd r:embed="rId2" name="suction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4.07407E-6 L -0.2658 -0.7432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300" y="-37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s 4"/>
          <p:cNvSpPr/>
          <p:nvPr/>
        </p:nvSpPr>
        <p:spPr>
          <a:xfrm>
            <a:off x="339090" y="1251585"/>
            <a:ext cx="8531860" cy="330136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buNone/>
            </a:pPr>
            <a:r>
              <a:rPr sz="3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Trò chơi 2: Tìm nh</a:t>
            </a:r>
            <a:r>
              <a:rPr sz="3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sym typeface="+mn-ea"/>
              </a:rPr>
              <a:t>à</a:t>
            </a:r>
            <a:r>
              <a:rPr sz="3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/>
            </a:r>
            <a:br>
              <a:rPr sz="3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</a:br>
            <a:r>
              <a:rPr sz="3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 </a:t>
            </a:r>
            <a:r>
              <a:rPr lang="vi-VN" altLang="x-none" sz="3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Cách chơi: Cô có 3 ngôi nh</a:t>
            </a:r>
            <a:r>
              <a:rPr lang="vi-VN" altLang="x-none" sz="3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sym typeface="+mn-ea"/>
              </a:rPr>
              <a:t>à</a:t>
            </a:r>
            <a:r>
              <a:rPr lang="vi-VN" altLang="x-none" sz="3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mang chữ cái </a:t>
            </a:r>
            <a:r>
              <a:rPr sz="3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s, x, g</a:t>
            </a:r>
            <a:r>
              <a:rPr lang="vi-VN" altLang="x-none" sz="3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trẻ vừa đi vừa hát  khi có hiệu lệnh tìm nh</a:t>
            </a:r>
            <a:r>
              <a:rPr lang="vi-VN" altLang="x-none" sz="3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sym typeface="+mn-ea"/>
              </a:rPr>
              <a:t>à</a:t>
            </a:r>
            <a:r>
              <a:rPr lang="vi-VN" altLang="x-none" sz="3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,bạn n</a:t>
            </a:r>
            <a:r>
              <a:rPr lang="vi-VN" altLang="x-none" sz="3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sym typeface="+mn-ea"/>
              </a:rPr>
              <a:t>à</a:t>
            </a:r>
            <a:r>
              <a:rPr lang="vi-VN" altLang="x-none" sz="3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o có thẻ chữ n</a:t>
            </a:r>
            <a:r>
              <a:rPr lang="vi-VN" altLang="x-none" sz="3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sym typeface="+mn-ea"/>
              </a:rPr>
              <a:t>à</a:t>
            </a:r>
            <a:r>
              <a:rPr lang="vi-VN" altLang="x-none" sz="3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o phải về nh</a:t>
            </a:r>
            <a:r>
              <a:rPr lang="vi-VN" altLang="x-none" sz="3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sym typeface="+mn-ea"/>
              </a:rPr>
              <a:t>à</a:t>
            </a:r>
            <a:r>
              <a:rPr lang="vi-VN" altLang="x-none" sz="3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có chữ cái tương ứng .</a:t>
            </a:r>
            <a:endParaRPr sz="32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sz="3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 </a:t>
            </a:r>
            <a:r>
              <a:rPr lang="vi-VN" altLang="x-none" sz="3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Luật chơi: </a:t>
            </a:r>
            <a:r>
              <a:rPr sz="3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Bạn n</a:t>
            </a:r>
            <a:r>
              <a:rPr sz="3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sym typeface="+mn-ea"/>
              </a:rPr>
              <a:t>à</a:t>
            </a:r>
            <a:r>
              <a:rPr sz="3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o</a:t>
            </a:r>
            <a:r>
              <a:rPr lang="vi-VN" altLang="x-none" sz="3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về sai nh</a:t>
            </a:r>
            <a:r>
              <a:rPr lang="vi-VN" altLang="x-none" sz="3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sym typeface="+mn-ea"/>
              </a:rPr>
              <a:t>à</a:t>
            </a:r>
            <a:r>
              <a:rPr lang="vi-VN" altLang="x-none" sz="3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phải nhảy lò cò</a:t>
            </a:r>
            <a:endParaRPr sz="32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endParaRPr lang="vi-VN" altLang="en-US" sz="32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  <p:sndAc>
          <p:stSnd>
            <p:snd r:embed="rId3" name="suction.wav"/>
          </p:stSnd>
        </p:sndAc>
      </p:transition>
    </mc:Choice>
    <mc:Fallback>
      <p:transition spd="slow">
        <p:fade/>
        <p:sndAc>
          <p:stSnd>
            <p:snd r:embed="rId2" name="suction.wav"/>
          </p:stSnd>
        </p:sndAc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926619" y="1600200"/>
            <a:ext cx="5769581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3600" b="1" cap="none" spc="0" dirty="0" err="1" smtClean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Cô</a:t>
            </a:r>
            <a:r>
              <a:rPr lang="en-US" sz="3600" b="1" cap="none" spc="0" dirty="0" smtClean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3600" b="1" cap="none" spc="0" dirty="0" err="1" smtClean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và</a:t>
            </a:r>
            <a:r>
              <a:rPr lang="en-US" sz="3600" b="1" cap="none" spc="0" dirty="0" smtClean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3600" b="1" cap="none" spc="0" dirty="0" err="1" smtClean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trẻ</a:t>
            </a:r>
            <a:r>
              <a:rPr lang="en-US" sz="3600" b="1" cap="none" spc="0" dirty="0" smtClean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3600" b="1" cap="none" spc="0" dirty="0" err="1" smtClean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hát</a:t>
            </a:r>
            <a:r>
              <a:rPr lang="en-US" sz="3600" b="1" cap="none" spc="0" dirty="0" smtClean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“</a:t>
            </a:r>
            <a:r>
              <a:rPr lang="en-US" sz="3600" b="1" cap="none" spc="0" dirty="0" err="1" smtClean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Điều</a:t>
            </a:r>
            <a:r>
              <a:rPr lang="en-US" sz="3600" b="1" cap="none" spc="0" dirty="0" smtClean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3600" b="1" cap="none" spc="0" dirty="0" err="1" smtClean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đó</a:t>
            </a:r>
            <a:r>
              <a:rPr lang="en-US" sz="3600" b="1" cap="none" spc="0" dirty="0" smtClean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3600" b="1" cap="none" spc="0" dirty="0" err="1" smtClean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phụ</a:t>
            </a:r>
            <a:r>
              <a:rPr lang="en-US" sz="3600" b="1" cap="none" spc="0" dirty="0" smtClean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3600" b="1" cap="none" spc="0" dirty="0" err="1" smtClean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thuộc</a:t>
            </a:r>
            <a:r>
              <a:rPr lang="en-US" sz="3600" b="1" cap="none" spc="0" dirty="0" smtClean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3600" b="1" cap="none" spc="0" dirty="0" err="1" smtClean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hành</a:t>
            </a:r>
            <a:r>
              <a:rPr lang="en-US" sz="3600" b="1" cap="none" spc="0" dirty="0" smtClean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3600" b="1" cap="none" spc="0" dirty="0" err="1" smtClean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động</a:t>
            </a:r>
            <a:r>
              <a:rPr lang="en-US" sz="3600" b="1" cap="none" spc="0" dirty="0" smtClean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3600" b="1" cap="none" spc="0" dirty="0" err="1" smtClean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của</a:t>
            </a:r>
            <a:r>
              <a:rPr lang="en-US" sz="3600" b="1" cap="none" spc="0" dirty="0" smtClean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3600" b="1" cap="none" spc="0" dirty="0" err="1" smtClean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bạn</a:t>
            </a:r>
            <a:r>
              <a:rPr lang="en-US" sz="3600" b="1" cap="none" spc="0" dirty="0" smtClean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”</a:t>
            </a:r>
            <a:endParaRPr lang="en-US" sz="3600" b="1" cap="none" spc="0" dirty="0">
              <a:ln w="11430"/>
              <a:solidFill>
                <a:srgbClr val="FF00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373380" y="271307"/>
            <a:ext cx="457208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I.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Ổn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định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tổ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chức</a:t>
            </a:r>
            <a:endParaRPr lang="en-US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3" name="Untitled Project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38151" y="367073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763592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  <p:sndAc>
          <p:stSnd>
            <p:snd r:embed="rId6" name="suction.wav"/>
          </p:stSnd>
        </p:sndAc>
      </p:transition>
    </mc:Choice>
    <mc:Fallback>
      <p:transition spd="slow">
        <p:fade/>
        <p:sndAc>
          <p:stSnd>
            <p:snd r:embed="rId4" name="suction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4207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utterfly_87je9ydn (1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985" y="111760"/>
            <a:ext cx="8461375" cy="6531610"/>
          </a:xfrm>
          <a:prstGeom prst="rect">
            <a:avLst/>
          </a:prstGeom>
        </p:spPr>
      </p:pic>
      <p:sp>
        <p:nvSpPr>
          <p:cNvPr id="2" name="Diamond 1"/>
          <p:cNvSpPr/>
          <p:nvPr/>
        </p:nvSpPr>
        <p:spPr>
          <a:xfrm>
            <a:off x="1804035" y="2503170"/>
            <a:ext cx="5897245" cy="1306830"/>
          </a:xfrm>
          <a:prstGeom prst="diamo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>
                <a:latin typeface="Edwardian Script ITC" panose="030303020407070D0804" charset="0"/>
                <a:cs typeface="Edwardian Script ITC" panose="030303020407070D0804" charset="0"/>
              </a:rPr>
              <a:t>The end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  <p:sndAc>
          <p:stSnd>
            <p:snd r:embed="rId4" name="suction.wav"/>
          </p:stSnd>
        </p:sndAc>
      </p:transition>
    </mc:Choice>
    <mc:Fallback>
      <p:transition spd="slow">
        <p:fade/>
        <p:sndAc>
          <p:stSnd>
            <p:snd r:embed="rId2" name="suction.wav"/>
          </p:stSnd>
        </p:sndAc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63072" y="4038600"/>
            <a:ext cx="8403530" cy="200054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it-IT" sz="3600" b="0" i="0" u="none" strike="noStrike" kern="10" cap="none" spc="0" normalizeH="0" baseline="0" noProof="0" dirty="0">
              <a:ln w="9525">
                <a:solidFill>
                  <a:srgbClr val="0000FF"/>
                </a:solidFill>
                <a:round/>
              </a:ln>
              <a:solidFill>
                <a:srgbClr val="3333CC"/>
              </a:solidFill>
              <a:effectLst>
                <a:outerShdw dist="28398" dir="17793903" algn="ctr" rotWithShape="0">
                  <a:srgbClr val="FF0066"/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it-IT" sz="8800" b="1" kern="10" dirty="0">
                <a:ln w="9525">
                  <a:solidFill>
                    <a:srgbClr val="0000FF"/>
                  </a:solidFill>
                  <a:round/>
                </a:ln>
                <a:solidFill>
                  <a:srgbClr val="3333CC"/>
                </a:solidFill>
                <a:effectLst>
                  <a:outerShdw dist="28398" dir="17793903" algn="ctr" rotWithShape="0">
                    <a:srgbClr val="FF0066"/>
                  </a:outerShdw>
                </a:effectLst>
                <a:latin typeface=".VnAvant" panose="020B7200000000000000" pitchFamily="34" charset="0"/>
                <a:cs typeface="Times New Roman" panose="02020603050405020304" pitchFamily="18" charset="0"/>
              </a:rPr>
              <a:t> </a:t>
            </a:r>
            <a:r>
              <a:rPr lang="it-IT" sz="8800" b="1" kern="10" dirty="0" smtClean="0">
                <a:ln w="9525">
                  <a:solidFill>
                    <a:srgbClr val="0000FF"/>
                  </a:solidFill>
                  <a:round/>
                </a:ln>
                <a:solidFill>
                  <a:srgbClr val="3333CC"/>
                </a:solidFill>
                <a:effectLst>
                  <a:outerShdw dist="28398" dir="17793903" algn="ctr" rotWithShape="0">
                    <a:srgbClr val="FF0066"/>
                  </a:outerShdw>
                </a:effectLst>
                <a:latin typeface=".VnAvant" panose="020B7200000000000000" pitchFamily="34" charset="0"/>
                <a:cs typeface="Times New Roman" panose="02020603050405020304" pitchFamily="18" charset="0"/>
              </a:rPr>
              <a:t>s</a:t>
            </a:r>
            <a:r>
              <a:rPr kumimoji="0" lang="it-IT" sz="8800" b="1" i="0" u="none" strike="noStrike" kern="10" cap="none" spc="0" normalizeH="0" baseline="0" noProof="0" dirty="0" smtClean="0">
                <a:ln w="9525">
                  <a:solidFill>
                    <a:srgbClr val="0000FF"/>
                  </a:solidFill>
                  <a:round/>
                </a:ln>
                <a:solidFill>
                  <a:srgbClr val="3333CC"/>
                </a:solidFill>
                <a:effectLst>
                  <a:outerShdw dist="28398" dir="17793903" algn="ctr" rotWithShape="0">
                    <a:srgbClr val="FF0066"/>
                  </a:outerShdw>
                </a:effectLst>
                <a:uLnTx/>
                <a:uFillTx/>
                <a:latin typeface=".VnAvant" panose="020B7200000000000000" pitchFamily="34" charset="0"/>
                <a:cs typeface="Times New Roman" panose="02020603050405020304" pitchFamily="18" charset="0"/>
              </a:rPr>
              <a:t>ãng</a:t>
            </a:r>
            <a:r>
              <a:rPr kumimoji="0" lang="it-IT" sz="8800" b="1" i="0" u="none" strike="noStrike" kern="10" cap="none" spc="0" normalizeH="0" noProof="0" dirty="0" smtClean="0">
                <a:ln w="9525">
                  <a:solidFill>
                    <a:srgbClr val="0000FF"/>
                  </a:solidFill>
                  <a:round/>
                </a:ln>
                <a:solidFill>
                  <a:srgbClr val="3333CC"/>
                </a:solidFill>
                <a:effectLst>
                  <a:outerShdw dist="28398" dir="17793903" algn="ctr" rotWithShape="0">
                    <a:srgbClr val="FF0066"/>
                  </a:outerShdw>
                </a:effectLst>
                <a:uLnTx/>
                <a:uFillTx/>
                <a:latin typeface=".VnAvant" panose="020B7200000000000000" pitchFamily="34" charset="0"/>
                <a:cs typeface="Times New Roman" panose="02020603050405020304" pitchFamily="18" charset="0"/>
              </a:rPr>
              <a:t> biÓn</a:t>
            </a:r>
            <a:endParaRPr kumimoji="0" lang="en-US" sz="8800" b="1" i="0" u="none" strike="noStrike" kern="10" cap="none" spc="0" normalizeH="0" baseline="0" noProof="0" dirty="0">
              <a:ln w="9525">
                <a:solidFill>
                  <a:srgbClr val="0000FF"/>
                </a:solidFill>
                <a:round/>
              </a:ln>
              <a:solidFill>
                <a:srgbClr val="3333CC"/>
              </a:solidFill>
              <a:effectLst>
                <a:outerShdw dist="28398" dir="17793903" algn="ctr" rotWithShape="0">
                  <a:srgbClr val="FF0066"/>
                </a:outerShdw>
              </a:effectLst>
              <a:uLnTx/>
              <a:uFillTx/>
              <a:latin typeface=".VnAvant" panose="020B7200000000000000" pitchFamily="34" charset="0"/>
              <a:cs typeface="Times New Roman" panose="02020603050405020304" pitchFamily="18" charset="0"/>
            </a:endParaRPr>
          </a:p>
        </p:txBody>
      </p:sp>
      <p:pic>
        <p:nvPicPr>
          <p:cNvPr id="4099" name="Picture 3" descr="C:\Users\Admin\Desktop\bien-dong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" y="0"/>
            <a:ext cx="7710475" cy="4495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  <p:sndAc>
          <p:stSnd>
            <p:snd r:embed="rId4" name="suction.wav"/>
          </p:stSnd>
        </p:sndAc>
      </p:transition>
    </mc:Choice>
    <mc:Fallback>
      <p:transition spd="slow">
        <p:fade/>
        <p:sndAc>
          <p:stSnd>
            <p:snd r:embed="rId2" name="suction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/>
          <p:cNvSpPr/>
          <p:nvPr/>
        </p:nvSpPr>
        <p:spPr>
          <a:xfrm>
            <a:off x="4419600" y="4800600"/>
            <a:ext cx="830263" cy="1631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sz="10000" b="1" dirty="0">
                <a:solidFill>
                  <a:srgbClr val="6600FF"/>
                </a:solidFill>
                <a:latin typeface="Century Gothic" panose="020B0502020202020204" pitchFamily="34" charset="0"/>
              </a:rPr>
              <a:t> </a:t>
            </a:r>
            <a:endParaRPr sz="10000" dirty="0">
              <a:solidFill>
                <a:srgbClr val="6600FF"/>
              </a:solidFill>
              <a:latin typeface="Arial" panose="020B0604020202020204" pitchFamily="34" charset="0"/>
            </a:endParaRPr>
          </a:p>
        </p:txBody>
      </p:sp>
      <p:sp>
        <p:nvSpPr>
          <p:cNvPr id="7" name="Rectangle 5"/>
          <p:cNvSpPr/>
          <p:nvPr/>
        </p:nvSpPr>
        <p:spPr>
          <a:xfrm>
            <a:off x="1981200" y="5287963"/>
            <a:ext cx="914400" cy="1570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sz="9600" b="1" dirty="0">
                <a:solidFill>
                  <a:srgbClr val="6600FF"/>
                </a:solidFill>
                <a:latin typeface="Arial" panose="020B0604020202020204" pitchFamily="34" charset="0"/>
              </a:rPr>
              <a:t>o</a:t>
            </a:r>
          </a:p>
        </p:txBody>
      </p:sp>
      <p:sp>
        <p:nvSpPr>
          <p:cNvPr id="8" name="Rectangle 5"/>
          <p:cNvSpPr/>
          <p:nvPr/>
        </p:nvSpPr>
        <p:spPr>
          <a:xfrm>
            <a:off x="6934200" y="5287963"/>
            <a:ext cx="914400" cy="1570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sz="9600" b="1" dirty="0">
                <a:solidFill>
                  <a:srgbClr val="6600FF"/>
                </a:solidFill>
                <a:latin typeface=".VnAvant" panose="020B7200000000000000" pitchFamily="34" charset="0"/>
              </a:rPr>
              <a:t>n</a:t>
            </a:r>
          </a:p>
        </p:txBody>
      </p:sp>
      <p:sp>
        <p:nvSpPr>
          <p:cNvPr id="14343" name="Rectangle 5"/>
          <p:cNvSpPr/>
          <p:nvPr/>
        </p:nvSpPr>
        <p:spPr>
          <a:xfrm>
            <a:off x="2819400" y="5257800"/>
            <a:ext cx="838200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sz="9600" b="1" dirty="0">
                <a:solidFill>
                  <a:srgbClr val="6600FF"/>
                </a:solidFill>
                <a:cs typeface="Arial" panose="020B0604020202020204" pitchFamily="34" charset="0"/>
              </a:rPr>
              <a:t>n</a:t>
            </a:r>
          </a:p>
        </p:txBody>
      </p:sp>
      <p:sp>
        <p:nvSpPr>
          <p:cNvPr id="14344" name="Rectangle 5"/>
          <p:cNvSpPr/>
          <p:nvPr/>
        </p:nvSpPr>
        <p:spPr>
          <a:xfrm>
            <a:off x="1143000" y="5287963"/>
            <a:ext cx="914400" cy="1570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sz="9600" b="1" dirty="0">
                <a:solidFill>
                  <a:srgbClr val="6600FF"/>
                </a:solidFill>
                <a:latin typeface="Arial" panose="020B0604020202020204" pitchFamily="34" charset="0"/>
              </a:rPr>
              <a:t>S</a:t>
            </a:r>
          </a:p>
        </p:txBody>
      </p:sp>
      <p:sp>
        <p:nvSpPr>
          <p:cNvPr id="14345" name="Rectangle 5"/>
          <p:cNvSpPr/>
          <p:nvPr/>
        </p:nvSpPr>
        <p:spPr>
          <a:xfrm>
            <a:off x="5181600" y="5334000"/>
            <a:ext cx="914400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sz="9600" b="1" dirty="0">
                <a:solidFill>
                  <a:srgbClr val="6600FF"/>
                </a:solidFill>
                <a:latin typeface="Arial" panose="020B0604020202020204" pitchFamily="34" charset="0"/>
              </a:rPr>
              <a:t>b</a:t>
            </a:r>
          </a:p>
        </p:txBody>
      </p:sp>
      <p:sp>
        <p:nvSpPr>
          <p:cNvPr id="13" name="Rectangle 5"/>
          <p:cNvSpPr/>
          <p:nvPr/>
        </p:nvSpPr>
        <p:spPr>
          <a:xfrm>
            <a:off x="3581400" y="5287963"/>
            <a:ext cx="838200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sz="9600" b="1" dirty="0">
                <a:solidFill>
                  <a:srgbClr val="6600FF"/>
                </a:solidFill>
                <a:cs typeface="Arial" panose="020B0604020202020204" pitchFamily="34" charset="0"/>
              </a:rPr>
              <a:t>g</a:t>
            </a:r>
          </a:p>
        </p:txBody>
      </p:sp>
      <p:sp>
        <p:nvSpPr>
          <p:cNvPr id="5129" name="Rectangle 18"/>
          <p:cNvSpPr/>
          <p:nvPr/>
        </p:nvSpPr>
        <p:spPr>
          <a:xfrm rot="990933">
            <a:off x="4933950" y="3989388"/>
            <a:ext cx="519113" cy="1447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sz="8800" b="1" dirty="0">
                <a:solidFill>
                  <a:srgbClr val="6600FF"/>
                </a:solidFill>
                <a:latin typeface="Century Gothic" panose="020B0502020202020204" pitchFamily="34" charset="0"/>
              </a:rPr>
              <a:t>,</a:t>
            </a:r>
            <a:endParaRPr sz="8800" dirty="0">
              <a:solidFill>
                <a:srgbClr val="6600FF"/>
              </a:solidFill>
              <a:latin typeface="Arial" panose="020B0604020202020204" pitchFamily="34" charset="0"/>
            </a:endParaRPr>
          </a:p>
        </p:txBody>
      </p:sp>
      <p:sp>
        <p:nvSpPr>
          <p:cNvPr id="5130" name="Rectangle 17"/>
          <p:cNvSpPr/>
          <p:nvPr/>
        </p:nvSpPr>
        <p:spPr>
          <a:xfrm rot="990933">
            <a:off x="6750050" y="4067175"/>
            <a:ext cx="415925" cy="1447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sz="8800" b="1" dirty="0">
                <a:solidFill>
                  <a:srgbClr val="6600FF"/>
                </a:solidFill>
                <a:latin typeface="Century Gothic" panose="020B0502020202020204" pitchFamily="34" charset="0"/>
              </a:rPr>
              <a:t>,</a:t>
            </a:r>
            <a:endParaRPr sz="8800" dirty="0">
              <a:solidFill>
                <a:srgbClr val="6600FF"/>
              </a:solidFill>
              <a:latin typeface="Arial" panose="020B0604020202020204" pitchFamily="34" charset="0"/>
            </a:endParaRPr>
          </a:p>
        </p:txBody>
      </p:sp>
      <p:pic>
        <p:nvPicPr>
          <p:cNvPr id="5131" name="Picture 3" descr="C:\Users\Admin\Desktop\bien-dong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5334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Rectangle 5"/>
          <p:cNvSpPr/>
          <p:nvPr/>
        </p:nvSpPr>
        <p:spPr>
          <a:xfrm>
            <a:off x="6019800" y="5411788"/>
            <a:ext cx="685800" cy="14462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sz="8800" b="1" dirty="0">
                <a:solidFill>
                  <a:srgbClr val="6600FF"/>
                </a:solidFill>
                <a:latin typeface="Arial" panose="020B0604020202020204" pitchFamily="34" charset="0"/>
              </a:rPr>
              <a:t>i</a:t>
            </a:r>
          </a:p>
        </p:txBody>
      </p:sp>
      <p:sp>
        <p:nvSpPr>
          <p:cNvPr id="25" name="Rectangle 18"/>
          <p:cNvSpPr/>
          <p:nvPr/>
        </p:nvSpPr>
        <p:spPr>
          <a:xfrm rot="990933">
            <a:off x="2328863" y="4540250"/>
            <a:ext cx="519112" cy="1447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sz="8800" b="1" dirty="0">
                <a:solidFill>
                  <a:srgbClr val="6600FF"/>
                </a:solidFill>
                <a:latin typeface="Century Gothic" panose="020B0502020202020204" pitchFamily="34" charset="0"/>
              </a:rPr>
              <a:t>,</a:t>
            </a:r>
            <a:endParaRPr sz="8800" dirty="0">
              <a:solidFill>
                <a:srgbClr val="6600FF"/>
              </a:solidFill>
              <a:latin typeface="Arial" panose="020B0604020202020204" pitchFamily="34" charset="0"/>
            </a:endParaRPr>
          </a:p>
        </p:txBody>
      </p:sp>
      <p:sp>
        <p:nvSpPr>
          <p:cNvPr id="26" name="Rectangle 5"/>
          <p:cNvSpPr/>
          <p:nvPr/>
        </p:nvSpPr>
        <p:spPr>
          <a:xfrm>
            <a:off x="6324600" y="5411788"/>
            <a:ext cx="838200" cy="14462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sz="8800" b="1" dirty="0">
                <a:solidFill>
                  <a:srgbClr val="6600FF"/>
                </a:solidFill>
                <a:latin typeface=".VnAvant" pitchFamily="34" charset="0"/>
              </a:rPr>
              <a:t>ể</a:t>
            </a:r>
            <a:endParaRPr sz="8800" b="1" dirty="0">
              <a:solidFill>
                <a:srgbClr val="6600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  <p:sndAc>
          <p:stSnd>
            <p:snd r:embed="rId5" name="suction.wav"/>
          </p:stSnd>
        </p:sndAc>
      </p:transition>
    </mc:Choice>
    <mc:Fallback>
      <p:transition spd="slow">
        <p:fade/>
        <p:sndAc>
          <p:stSnd>
            <p:snd r:embed="rId3" name="suction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1" dur="20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4343" grpId="0"/>
      <p:bldP spid="14344" grpId="0"/>
      <p:bldP spid="14344" grpId="1"/>
      <p:bldP spid="14345" grpId="0"/>
      <p:bldP spid="13" grpId="0"/>
      <p:bldP spid="19" grpId="0"/>
      <p:bldP spid="25" grpId="0"/>
      <p:bldP spid="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88950" y="620688"/>
            <a:ext cx="840353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it-IT" sz="3600" b="0" i="0" u="none" strike="noStrike" kern="10" cap="none" spc="0" normalizeH="0" baseline="0" noProof="0" dirty="0">
              <a:ln w="9525">
                <a:solidFill>
                  <a:srgbClr val="0000FF"/>
                </a:solidFill>
                <a:round/>
              </a:ln>
              <a:solidFill>
                <a:srgbClr val="3333CC"/>
              </a:solidFill>
              <a:effectLst>
                <a:outerShdw dist="28398" dir="17793903" algn="ctr" rotWithShape="0">
                  <a:srgbClr val="FF0066"/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it-IT" sz="3600" b="0" i="0" u="none" strike="noStrike" kern="10" cap="none" spc="0" normalizeH="0" baseline="0" noProof="0" dirty="0">
              <a:ln w="9525">
                <a:solidFill>
                  <a:srgbClr val="0000FF"/>
                </a:solidFill>
                <a:round/>
              </a:ln>
              <a:solidFill>
                <a:srgbClr val="3333CC"/>
              </a:solidFill>
              <a:effectLst>
                <a:outerShdw dist="28398" dir="17793903" algn="ctr" rotWithShape="0">
                  <a:srgbClr val="FF0066"/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it-IT" sz="3600" b="0" i="0" u="none" strike="noStrike" kern="10" cap="none" spc="0" normalizeH="0" baseline="0" noProof="0" dirty="0">
              <a:ln w="9525">
                <a:solidFill>
                  <a:srgbClr val="0000FF"/>
                </a:solidFill>
                <a:round/>
              </a:ln>
              <a:solidFill>
                <a:srgbClr val="3333CC"/>
              </a:solidFill>
              <a:effectLst>
                <a:outerShdw dist="28398" dir="17793903" algn="ctr" rotWithShape="0">
                  <a:srgbClr val="FF0066"/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148" name="Rectangle 14"/>
          <p:cNvSpPr/>
          <p:nvPr/>
        </p:nvSpPr>
        <p:spPr>
          <a:xfrm>
            <a:off x="2667000" y="990600"/>
            <a:ext cx="4572000" cy="5386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sz="34400" b="1" dirty="0">
                <a:solidFill>
                  <a:srgbClr val="6600FF"/>
                </a:solidFill>
                <a:latin typeface="Arial" panose="020B0604020202020204" pitchFamily="34" charset="0"/>
              </a:rPr>
              <a:t>S</a:t>
            </a:r>
          </a:p>
        </p:txBody>
      </p:sp>
      <p:pic>
        <p:nvPicPr>
          <p:cNvPr id="6" name="Content Placeholder 5" descr="8b642edc5a1c77a0477eee93394e252d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709410" y="0"/>
            <a:ext cx="2434590" cy="14687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  <p:sndAc>
          <p:stSnd>
            <p:snd r:embed="rId4" name="suction.wav"/>
          </p:stSnd>
        </p:sndAc>
      </p:transition>
    </mc:Choice>
    <mc:Fallback>
      <p:transition spd="slow">
        <p:fade/>
        <p:sndAc>
          <p:stSnd>
            <p:snd r:embed="rId2" name="suction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88950" y="620688"/>
            <a:ext cx="840353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it-IT" sz="3600" b="0" i="0" u="none" strike="noStrike" kern="10" cap="none" spc="0" normalizeH="0" baseline="0" noProof="0" dirty="0">
              <a:ln w="9525">
                <a:solidFill>
                  <a:srgbClr val="0000FF"/>
                </a:solidFill>
                <a:round/>
              </a:ln>
              <a:solidFill>
                <a:srgbClr val="3333CC"/>
              </a:solidFill>
              <a:effectLst>
                <a:outerShdw dist="28398" dir="17793903" algn="ctr" rotWithShape="0">
                  <a:srgbClr val="FF0066"/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it-IT" sz="3600" b="0" i="0" u="none" strike="noStrike" kern="10" cap="none" spc="0" normalizeH="0" baseline="0" noProof="0" dirty="0">
              <a:ln w="9525">
                <a:solidFill>
                  <a:srgbClr val="0000FF"/>
                </a:solidFill>
                <a:round/>
              </a:ln>
              <a:solidFill>
                <a:srgbClr val="3333CC"/>
              </a:solidFill>
              <a:effectLst>
                <a:outerShdw dist="28398" dir="17793903" algn="ctr" rotWithShape="0">
                  <a:srgbClr val="FF0066"/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it-IT" sz="3600" b="0" i="0" u="none" strike="noStrike" kern="10" cap="none" spc="0" normalizeH="0" baseline="0" noProof="0" dirty="0">
              <a:ln w="9525">
                <a:solidFill>
                  <a:srgbClr val="0000FF"/>
                </a:solidFill>
                <a:round/>
              </a:ln>
              <a:solidFill>
                <a:srgbClr val="3333CC"/>
              </a:solidFill>
              <a:effectLst>
                <a:outerShdw dist="28398" dir="17793903" algn="ctr" rotWithShape="0">
                  <a:srgbClr val="FF0066"/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7172" name="Rectangle 14"/>
          <p:cNvSpPr/>
          <p:nvPr/>
        </p:nvSpPr>
        <p:spPr>
          <a:xfrm>
            <a:off x="2667000" y="990600"/>
            <a:ext cx="4572000" cy="5386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sz="34400" b="1" dirty="0">
                <a:solidFill>
                  <a:srgbClr val="6600FF"/>
                </a:solidFill>
                <a:latin typeface="Arial" panose="020B0604020202020204" pitchFamily="34" charset="0"/>
              </a:rPr>
              <a:t>S</a:t>
            </a:r>
          </a:p>
        </p:txBody>
      </p:sp>
      <p:sp>
        <p:nvSpPr>
          <p:cNvPr id="17" name="Rectangle 16"/>
          <p:cNvSpPr/>
          <p:nvPr/>
        </p:nvSpPr>
        <p:spPr>
          <a:xfrm>
            <a:off x="609600" y="609600"/>
            <a:ext cx="8001000" cy="10779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algn="ctr">
              <a:spcBef>
                <a:spcPct val="20000"/>
              </a:spcBef>
              <a:buNone/>
            </a:pPr>
            <a:r>
              <a:rPr sz="3200" dirty="0">
                <a:solidFill>
                  <a:srgbClr val="0E0A5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Cấu tạo của chữ s: Có 1 nét cong trái phía trên liền mạch với 1 nét cong phải phía dưới.</a:t>
            </a:r>
            <a:endParaRPr sz="3200" dirty="0">
              <a:solidFill>
                <a:srgbClr val="0E0A5C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" name="Content Placeholder 2" descr="b0067ade5e832d2aefec8ee9bda50fdc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781800" y="5046345"/>
            <a:ext cx="2261235" cy="18497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  <p:sndAc>
          <p:stSnd>
            <p:snd r:embed="rId4" name="suction.wav"/>
          </p:stSnd>
        </p:sndAc>
      </p:transition>
    </mc:Choice>
    <mc:Fallback>
      <p:transition spd="slow">
        <p:fade/>
        <p:sndAc>
          <p:stSnd>
            <p:snd r:embed="rId2" name="suction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-228600"/>
            <a:ext cx="9144000" cy="70866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9600" b="1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52400" y="381000"/>
            <a:ext cx="3048000" cy="4648200"/>
          </a:xfrm>
          <a:prstGeom prst="rect">
            <a:avLst/>
          </a:prstGeom>
          <a:solidFill>
            <a:srgbClr val="F8F8F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vi-VN" altLang="en-US" sz="413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s</a:t>
            </a:r>
          </a:p>
        </p:txBody>
      </p:sp>
      <p:sp>
        <p:nvSpPr>
          <p:cNvPr id="15" name="Rectangle 14"/>
          <p:cNvSpPr/>
          <p:nvPr/>
        </p:nvSpPr>
        <p:spPr>
          <a:xfrm>
            <a:off x="3200400" y="1143000"/>
            <a:ext cx="2895600" cy="3886200"/>
          </a:xfrm>
          <a:prstGeom prst="rect">
            <a:avLst/>
          </a:prstGeom>
          <a:solidFill>
            <a:srgbClr val="F8F8F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vi-VN" altLang="en-US" sz="23900" b="1" i="0" u="none" strike="noStrike" kern="1200" cap="none" spc="0" normalizeH="0" baseline="0" noProof="0" dirty="0">
                <a:ln>
                  <a:noFill/>
                </a:ln>
                <a:solidFill>
                  <a:srgbClr val="0E0A5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</a:t>
            </a:r>
            <a:endParaRPr kumimoji="0" lang="en-US" altLang="en-US" sz="23900" b="1" i="0" u="none" strike="noStrike" kern="1200" cap="none" spc="0" normalizeH="0" baseline="0" noProof="0" dirty="0">
              <a:ln>
                <a:noFill/>
              </a:ln>
              <a:solidFill>
                <a:srgbClr val="0E0A5C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.VnArial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6096000" y="1143000"/>
            <a:ext cx="2971800" cy="38862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6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174" name="Picture 10" descr="http://luyenchuanhduong.edu.vn/files/assets/chu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2200" y="1447800"/>
            <a:ext cx="2819400" cy="3505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  <p:sndAc>
          <p:stSnd>
            <p:snd r:embed="rId4" name="suction.wav"/>
          </p:stSnd>
        </p:sndAc>
      </p:transition>
    </mc:Choice>
    <mc:Fallback>
      <p:transition spd="slow">
        <p:fade/>
        <p:sndAc>
          <p:stSnd>
            <p:snd r:embed="rId2" name="suction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1" descr="C:\Users\Admin\Desktop\lốc xoáy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0" y="-9378"/>
            <a:ext cx="7620000" cy="4635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Rectangle 14"/>
          <p:cNvSpPr/>
          <p:nvPr/>
        </p:nvSpPr>
        <p:spPr>
          <a:xfrm>
            <a:off x="1905000" y="4581770"/>
            <a:ext cx="5791200" cy="14462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800" b="1" dirty="0">
                <a:solidFill>
                  <a:srgbClr val="66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.VnAvant" panose="020B7200000000000000" pitchFamily="34" charset="0"/>
              </a:rPr>
              <a:t> </a:t>
            </a:r>
            <a:r>
              <a:rPr lang="en-US" sz="8800" b="1" dirty="0" err="1" smtClean="0">
                <a:solidFill>
                  <a:srgbClr val="66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.VnAvant" panose="020B7200000000000000" pitchFamily="34" charset="0"/>
              </a:rPr>
              <a:t>lèc</a:t>
            </a:r>
            <a:r>
              <a:rPr lang="en-US" sz="8800" b="1" dirty="0" smtClean="0">
                <a:solidFill>
                  <a:srgbClr val="66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.VnAvant" panose="020B7200000000000000" pitchFamily="34" charset="0"/>
              </a:rPr>
              <a:t> </a:t>
            </a:r>
            <a:r>
              <a:rPr lang="en-US" sz="8800" b="1" dirty="0" err="1" smtClean="0">
                <a:solidFill>
                  <a:srgbClr val="66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.VnAvant" panose="020B7200000000000000" pitchFamily="34" charset="0"/>
              </a:rPr>
              <a:t>xo¸y</a:t>
            </a:r>
            <a:endParaRPr sz="8800" b="1" dirty="0">
              <a:solidFill>
                <a:srgbClr val="66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.VnAvant" panose="020B7200000000000000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  <p:sndAc>
          <p:stSnd>
            <p:snd r:embed="rId4" name="suction.wav"/>
          </p:stSnd>
        </p:sndAc>
      </p:transition>
    </mc:Choice>
    <mc:Fallback>
      <p:transition spd="slow">
        <p:fade/>
        <p:sndAc>
          <p:stSnd>
            <p:snd r:embed="rId2" name="suction.wav"/>
          </p:stSnd>
        </p:sndAc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1" descr="C:\Users\Admin\Desktop\lốc xoáy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700" y="0"/>
            <a:ext cx="8001000" cy="4867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Rectangle 14"/>
          <p:cNvSpPr/>
          <p:nvPr/>
        </p:nvSpPr>
        <p:spPr>
          <a:xfrm>
            <a:off x="2362200" y="4934744"/>
            <a:ext cx="762000" cy="14462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800" b="1" dirty="0" smtClean="0">
                <a:solidFill>
                  <a:srgbClr val="6600FF"/>
                </a:solidFill>
                <a:latin typeface=".VnAvant" panose="020B7200000000000000" pitchFamily="34" charset="0"/>
              </a:rPr>
              <a:t>l</a:t>
            </a:r>
            <a:endParaRPr sz="8800" b="1" dirty="0">
              <a:solidFill>
                <a:srgbClr val="6600FF"/>
              </a:solidFill>
              <a:latin typeface=".VnAvant" panose="020B7200000000000000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688194" y="4934744"/>
            <a:ext cx="533400" cy="1446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None/>
            </a:pPr>
            <a:r>
              <a:rPr lang="en-US" sz="8800" b="1" dirty="0">
                <a:solidFill>
                  <a:srgbClr val="6600FF"/>
                </a:solidFill>
                <a:latin typeface=".VnAvant" panose="020B7200000000000000" pitchFamily="34" charset="0"/>
              </a:rPr>
              <a:t>«</a:t>
            </a:r>
            <a:endParaRPr sz="8800" b="1" dirty="0">
              <a:solidFill>
                <a:srgbClr val="6600FF"/>
              </a:solidFill>
              <a:latin typeface=".VnAvant" panose="020B7200000000000000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447263" y="4979247"/>
            <a:ext cx="533400" cy="1446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None/>
            </a:pPr>
            <a:r>
              <a:rPr sz="8800" b="1" dirty="0">
                <a:solidFill>
                  <a:srgbClr val="6600FF"/>
                </a:solidFill>
                <a:latin typeface=".VnAvant" panose="020B7200000000000000" pitchFamily="34" charset="0"/>
              </a:rPr>
              <a:t>c</a:t>
            </a:r>
          </a:p>
        </p:txBody>
      </p:sp>
      <p:sp>
        <p:nvSpPr>
          <p:cNvPr id="6" name="Rectangle 5"/>
          <p:cNvSpPr/>
          <p:nvPr/>
        </p:nvSpPr>
        <p:spPr>
          <a:xfrm>
            <a:off x="4609242" y="4979247"/>
            <a:ext cx="533400" cy="1446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None/>
            </a:pPr>
            <a:r>
              <a:rPr sz="8800" b="1" dirty="0">
                <a:solidFill>
                  <a:srgbClr val="6600FF"/>
                </a:solidFill>
                <a:latin typeface=".VnAvant" panose="020B7200000000000000" pitchFamily="34" charset="0"/>
              </a:rPr>
              <a:t>x</a:t>
            </a:r>
          </a:p>
        </p:txBody>
      </p:sp>
      <p:sp>
        <p:nvSpPr>
          <p:cNvPr id="7" name="Rectangle 18"/>
          <p:cNvSpPr/>
          <p:nvPr/>
        </p:nvSpPr>
        <p:spPr>
          <a:xfrm rot="990933">
            <a:off x="6350138" y="4054159"/>
            <a:ext cx="519112" cy="1447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sz="8800" b="1" dirty="0">
                <a:solidFill>
                  <a:srgbClr val="6600FF"/>
                </a:solidFill>
                <a:latin typeface="Century Gothic" panose="020B0502020202020204" pitchFamily="34" charset="0"/>
              </a:rPr>
              <a:t>,</a:t>
            </a:r>
            <a:endParaRPr sz="8800" dirty="0">
              <a:solidFill>
                <a:srgbClr val="6600FF"/>
              </a:solidFill>
              <a:latin typeface="Arial" panose="020B0604020202020204" pitchFamily="34" charset="0"/>
            </a:endParaRPr>
          </a:p>
        </p:txBody>
      </p:sp>
      <p:sp>
        <p:nvSpPr>
          <p:cNvPr id="8" name="Rectangle 18"/>
          <p:cNvSpPr/>
          <p:nvPr/>
        </p:nvSpPr>
        <p:spPr>
          <a:xfrm rot="990933">
            <a:off x="3288030" y="4001029"/>
            <a:ext cx="519112" cy="1447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sz="8800" b="1" dirty="0">
                <a:solidFill>
                  <a:srgbClr val="6600FF"/>
                </a:solidFill>
                <a:latin typeface="Century Gothic" panose="020B0502020202020204" pitchFamily="34" charset="0"/>
              </a:rPr>
              <a:t>,</a:t>
            </a:r>
            <a:endParaRPr sz="8800" dirty="0">
              <a:solidFill>
                <a:srgbClr val="6600FF"/>
              </a:solidFill>
              <a:latin typeface="Arial" panose="020B0604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259257" y="4990868"/>
            <a:ext cx="533400" cy="1446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None/>
            </a:pPr>
            <a:r>
              <a:rPr sz="8800" b="1" dirty="0">
                <a:solidFill>
                  <a:srgbClr val="6600FF"/>
                </a:solidFill>
                <a:latin typeface=".VnAvant" panose="020B7200000000000000" pitchFamily="34" charset="0"/>
              </a:rPr>
              <a:t>o</a:t>
            </a:r>
          </a:p>
        </p:txBody>
      </p:sp>
      <p:sp>
        <p:nvSpPr>
          <p:cNvPr id="10" name="Rectangle 9"/>
          <p:cNvSpPr/>
          <p:nvPr/>
        </p:nvSpPr>
        <p:spPr>
          <a:xfrm>
            <a:off x="6684152" y="4979247"/>
            <a:ext cx="533400" cy="1446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None/>
            </a:pPr>
            <a:r>
              <a:rPr sz="8800" b="1" dirty="0">
                <a:solidFill>
                  <a:srgbClr val="6600FF"/>
                </a:solidFill>
                <a:latin typeface=".VnAvant" panose="020B7200000000000000" pitchFamily="34" charset="0"/>
              </a:rPr>
              <a:t>y</a:t>
            </a:r>
          </a:p>
        </p:txBody>
      </p:sp>
      <p:sp>
        <p:nvSpPr>
          <p:cNvPr id="12" name="Rectangle 14"/>
          <p:cNvSpPr/>
          <p:nvPr/>
        </p:nvSpPr>
        <p:spPr>
          <a:xfrm>
            <a:off x="5959681" y="4979247"/>
            <a:ext cx="930063" cy="14465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sz="8800" b="1" dirty="0">
                <a:solidFill>
                  <a:srgbClr val="6600FF"/>
                </a:solidFill>
                <a:latin typeface=".VnAvant" panose="020B7200000000000000" pitchFamily="34" charset="0"/>
              </a:rPr>
              <a:t>a</a:t>
            </a:r>
            <a:endParaRPr sz="8800" dirty="0">
              <a:latin typeface=".VnAvant" panose="020B7200000000000000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  <p:sndAc>
          <p:stSnd>
            <p:snd r:embed="rId4" name="suction.wav"/>
          </p:stSnd>
        </p:sndAc>
      </p:transition>
    </mc:Choice>
    <mc:Fallback>
      <p:transition spd="slow">
        <p:fade/>
        <p:sndAc>
          <p:stSnd>
            <p:snd r:embed="rId2" name="suction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6" grpId="1"/>
      <p:bldP spid="7" grpId="0"/>
      <p:bldP spid="8" grpId="0"/>
      <p:bldP spid="9" grpId="0"/>
      <p:bldP spid="10" grpId="0"/>
      <p:bldP spid="1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220</Words>
  <Application>Microsoft Office PowerPoint</Application>
  <PresentationFormat>On-screen Show (4:3)</PresentationFormat>
  <Paragraphs>76</Paragraphs>
  <Slides>20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30" baseType="lpstr">
      <vt:lpstr>Arial Unicode MS</vt:lpstr>
      <vt:lpstr>.VnArial</vt:lpstr>
      <vt:lpstr>.VnAvant</vt:lpstr>
      <vt:lpstr>.VnBlack</vt:lpstr>
      <vt:lpstr>Arial</vt:lpstr>
      <vt:lpstr>Calibri</vt:lpstr>
      <vt:lpstr>Century Gothic</vt:lpstr>
      <vt:lpstr>Edwardian Script ITC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Nguyen Duc Thuan</dc:creator>
  <cp:lastModifiedBy>Windows User</cp:lastModifiedBy>
  <cp:revision>214</cp:revision>
  <dcterms:created xsi:type="dcterms:W3CDTF">2002-01-03T22:32:17Z</dcterms:created>
  <dcterms:modified xsi:type="dcterms:W3CDTF">2022-06-17T04:56:13Z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0457E2D5B6D948EB9564B6CA0472FD92</vt:lpwstr>
  </property>
  <property fmtid="{D5CDD505-2E9C-101B-9397-08002B2CF9AE}" pid="3" name="KSOProductBuildVer">
    <vt:lpwstr>1033-11.2.0.10463</vt:lpwstr>
  </property>
</Properties>
</file>