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8" r:id="rId3"/>
    <p:sldMasterId id="2147483703" r:id="rId4"/>
    <p:sldMasterId id="2147483733" r:id="rId5"/>
    <p:sldMasterId id="2147483763" r:id="rId6"/>
    <p:sldMasterId id="2147483778" r:id="rId7"/>
    <p:sldMasterId id="2147483793" r:id="rId8"/>
  </p:sldMasterIdLst>
  <p:sldIdLst>
    <p:sldId id="279" r:id="rId9"/>
    <p:sldId id="305" r:id="rId10"/>
    <p:sldId id="306" r:id="rId11"/>
    <p:sldId id="296" r:id="rId12"/>
    <p:sldId id="297" r:id="rId13"/>
    <p:sldId id="302" r:id="rId14"/>
    <p:sldId id="316" r:id="rId15"/>
    <p:sldId id="315" r:id="rId16"/>
    <p:sldId id="298" r:id="rId17"/>
    <p:sldId id="274" r:id="rId18"/>
    <p:sldId id="275" r:id="rId19"/>
    <p:sldId id="282" r:id="rId20"/>
    <p:sldId id="314" r:id="rId21"/>
    <p:sldId id="301" r:id="rId22"/>
    <p:sldId id="281" r:id="rId23"/>
    <p:sldId id="317" r:id="rId24"/>
    <p:sldId id="320" r:id="rId25"/>
    <p:sldId id="319" r:id="rId26"/>
    <p:sldId id="318" r:id="rId27"/>
    <p:sldId id="288" r:id="rId28"/>
    <p:sldId id="290" r:id="rId29"/>
    <p:sldId id="312" r:id="rId30"/>
    <p:sldId id="313" r:id="rId31"/>
    <p:sldId id="311" r:id="rId32"/>
    <p:sldId id="291" r:id="rId33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00"/>
    <a:srgbClr val="00FFFF"/>
    <a:srgbClr val="FFFF00"/>
    <a:srgbClr val="FF33CC"/>
    <a:srgbClr val="FFFFCC"/>
    <a:srgbClr val="66FF66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>
        <p:scale>
          <a:sx n="76" d="100"/>
          <a:sy n="76" d="100"/>
        </p:scale>
        <p:origin x="-34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49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893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773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679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524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572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5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C0120-E2A0-4161-BF9E-A12436A676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10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44561-3E3D-459E-91AB-D40CF48B11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21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DEB95-6537-4399-95F5-288C77FDD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37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A68ED-7574-4A7D-8EC5-C6C2BC9A4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83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906E-EF5B-40D0-A0E1-A1A5B09C90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8955B-84A4-4C3D-84EB-953711C953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83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25ECB-D656-4999-AE56-F867F41425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14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64BFD-7114-41FC-8816-75B2A39662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59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091C-EE2B-4EBD-89C0-D26765BAC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3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CBD9-CBA0-4749-84E4-1E270488C7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19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DC16F-4471-4E87-9EC8-E2112F6877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82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68E12-4C18-43DB-95FD-86B32B7560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57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6211A4-E113-492F-9412-A84369C0C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95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49996-98C6-47B3-B7B1-74795CB46D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58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00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92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87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4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95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39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61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0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75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573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80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93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70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4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56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62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70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53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86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95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907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77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586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822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28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355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22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8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44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934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05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1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2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93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8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485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789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52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115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42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746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751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2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266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02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382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124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20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267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893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465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430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6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78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250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545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196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618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393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422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893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49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7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873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584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657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865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CA6C6C-0E76-4F4F-AD03-6144A1F46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240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966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110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430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091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3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0B4437-38CF-4B14-982A-0796F052BC5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0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0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1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7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8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3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5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57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17494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62000" y="457200"/>
            <a:ext cx="7543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D0D0D"/>
              </a:solidFill>
              <a:latin typeface=".VnTime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371600" y="1600200"/>
            <a:ext cx="6019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FF3300"/>
              </a:solidFill>
              <a:latin typeface=".VnTime" pitchFamily="34" charset="0"/>
            </a:endParaRPr>
          </a:p>
        </p:txBody>
      </p:sp>
      <p:pic>
        <p:nvPicPr>
          <p:cNvPr id="4102" name="Picture 7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991232"/>
            <a:ext cx="10668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-457200"/>
            <a:ext cx="14859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199" y="205026"/>
            <a:ext cx="62515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QUẬN LONG BIÊN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869232" y="1291665"/>
            <a:ext cx="7431088" cy="617072"/>
          </a:xfrm>
          <a:prstGeom prst="rect">
            <a:avLst/>
          </a:prstGeom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pPr lvl="0" algn="ctr"/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397949"/>
            <a:ext cx="76962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Ý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 – 5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5028162"/>
            <a:ext cx="6057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ồng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2455894"/>
            <a:ext cx="1295400" cy="833374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0"/>
            <a:ext cx="2362200" cy="1371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4600" y="914400"/>
            <a:ext cx="62484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5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Tả bà ngoại-Văn lớp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" y="0"/>
            <a:ext cx="9131474" cy="685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BAAIDAQEBAAAAAAAAAAAAAAUGAQQHAwII/8QAPRAAAQMDAwIDBgQDBgcBAAAAAQIDBAAFERIhMQZBEyJRBxQyYXGBI5GhsTNCwRUWJFJygiU0Q2Jj4fDR/8QAGQEBAQEBAQEAAAAAAAAAAAAAAAECAwQF/8QAIhEBAQACAgICAgMAAAAAAAAAAAECERIhAzFBUQQTIjJC/9oADAMBAAIRAxEAPwDuNKUoFKUoMYpis0oMUoaUClKxQZpSlApSlApSlApSlApSlApSlApSlBmlKUClKUClKGgwohIyogAdzXgibEcGW5TCh6pcBrzukT3+3SYhWpvxmlN60kgpJGAQRX5Wsk+6m/G13GU4H1qXGV4zgJbcBwBk/MY9N6D9VuXGC38cyOn6uitR7qC0s/FPaUfRs6/2r8xRerkNNBE+Gvx0nCi2dIP1HY17f30h5H+EkY/1jag/Q0jriwx/48lxtGcFa2ykD7mp2BNi3CK3LgyG5EdwZQ62rKVD5Gvyw91RIuMhq321vHjrS2kvDIyTjOOO9bLHVt2tLr9qsc15pIc8BZQrZWk6QUj+UcnA9flQfqbalcd6f67ucK2MvPvqltJY8wf3UVDYYPJJPauk9KX1u/2puYlCW3QdDzSV6g2scgHAyPQ4oJmlZpQYpSlApSlApSlApSlBmlKUClKUClKUGDXJb57LIV59o0mbLmrjxJDKZKWWMJcW4CEr3IOADpJP/f2rrdRV8Pu4jz+PdXQXD/4leVefkMhX+0UHP1+yDpm8SJRkqnxpjb6vFUw8MOZ3SrCkkbgjOO4NaY9i/TCbobe1IuL2I5cecdfRlnVlLeAlIzk6jvt5PnXSpyvc7vFl4w1I/wAM96A7qQo/cKT/ALxXz09+PGeuTnxT3PGRvsloDS2N+PKAoj1UaD89TvZ9fOj7nLlPMKktR2VqhyIyCrxFkYSdO5BTnUc7DA5FUBl9yO4lxhRSpPBr9auf8dnvPokpbtTDfhqeQrBc3y4AeycBIKvlt61+aTZ482/XRaXkx7LFkLW5ISBhLRWdASO5VjCR/SpBudNyZ0iAQ8tKIDbgQHCjdbqjgJSOFEAlRGMAJ35wek+z6+s2nqiLa0TnH2ZmWnAtIAQvBKTsABuMcd6ovS1rm9a3ktW0tw7faWHFMNa90Ag6RjOVLUcFSvkfkKrbEp9p1MltZbktqDiFnlKwcg/YiqP2MKzUfYbm1eLNCuTONEplLoA7ZHFSFApSlArArNKDBpWaxQKUpQKyKUoFYzWax3oM1inah4oBOKgb51NYLe29HutwjpKmyFMatS1AjcBIyTt2G9QHtDvctLotNsfWysIDkhxA8wSeEg9icc+nzxjm7EWMkLE1xIWPN7snBcWVcZzxn6En9a8vk/JmOXHHv7dcfHubq9/3vtl/tKrAl8iW4pMdEp9GGnMH4wod9tknSSeNt6sqpv8AaVq94W0uPbmmcutkYU6oDdseiQdj6nbjnk8aBb0oddTbkF1xvwktqysEkgJA+eccc8VLWuRc0RF29lUhlDKVPFjSSUHOQo6ttlKCv6EVJ+Tj8r+r6V7qK63zqV+RZIclEazRXi27pQQl0jzOuLxuUhWAEj1SBnetNrpqTd2QlTT0Sww5KY8eMryvzJCwMuK7d9RP8qRpA5q1W1iFa2HLXFC/ET5U+L8byiDhZPfBVgAZ3PzJqwdUxHIdmWGP40KOW2cDZU2SdGsbcpClfZddP2/TNxkS3RFitrDMWXaobMeIyhSGFJSCtwE7nUdyCQD8yB2G/N777H+oE3aXItpgvQ3H1uNIS8UuJQpRIBBTjIzjntXbrJARbbRCgoACY7CG9vkAK3sD0rtj67Yqi+zCFdLFaRZrjBebbbUtxpwkaU6jkpJz6kkfU1bJ12h291pqW+hpToOgrOAcY78Dmt7FalxfiMNYmlvQ6oICVjOsngAdzztS+kfQckLGUBjB48xP64rxauSBNTBfLYlEFWhtWcD1Od6g7KxCuzslxlpTEVtweA2kKaVjjURngqBI7Edu9TsG1Q4Lzshhn8d3+I6okqV8snt8uK548re2um9ms1FQj7572ZDjgcQ+tvQFlOhIVhOAPVOFZ+fpXvZ3nH4KHHSVHUsJWcfiJCiEr228wAO3rXVlu0pSgVmsUoM0rGajpl0TGfLIjyHlBOfwWyrH1qW6ElWKhY/UsF0kLTIYA5LzKkY/MZrajXq1yt41yiOjjyPJOD+dOUEjXwtaEpJUoBI5Jrxflsssl1SxpH+XfJqpdUXtxp1pgoK3HMkMDdKAOVLAI1cjy7DcZ5AOcs5ism0L1Q64q8PzI8RbqHVpbDh+EqSnYYGTggbHvxyKjLtbrNY0e6yLwzJukjStxtONau4URvgZ9ammp02+syogmIQUrQHC04PEZTyQFDBycDgADORnk7TMOxwY7jll6ebU6vdb76NHPcuLBNfP8uu7ruu+Ns0r9qtLMpJGolvKSPMNsHI4+1W232dplGlCefKcDnfNV6L1Im0rKZM3p/zH4FTEJP2OasdrvBkFMlqOFRlbFcdxL6B8wUE4H1rhhMv9Yt5VLKtcJCWH5EZpaovnaUpIJbwO1RtwjF65WaEoErckLnSPTCRsD91AD/TU4SJC2kJUFIPnUQcjA/8A0/sa1IifH6kmP5yGWUsp+Xc/v+le7x49OFqaHFCcU7VDdUzpkK1KctzaFvFQSoqXjwkZ8y8cnSMnb9q9VuptziWcdQ22pa1BKEjJUTgAVTJan7xOZk/iJEgqZgoxgstH+I+R2URgDuNSeMqraYmO9QNIjPILcVkky3FbB3Sdk+mk/EfsMbnEpZ0e8vOXJaSA4AhhJHwNjj7ncn647Vz5c/TXpov6bDfbaGgG4ExPuhSlPlQ4Bls57ZCSn7irMDtVY65fhLskiO8+lt9GlxlZGQy6CC2o/wC4Dbk1AXL2kQ4bHhu+8KloQhTrLQS2EEjguLITzn8q1ykvGGre1xurDan4WU/xJGhw7jUnSo6T6jIG1SbYCRpSAANgB2FcaX7VIk19eiFJb9yT7yV++B4KA8pSAg8+cd6svTftDiXb8OC6iY7uSy04Q8AOcNuYKh/pJPyq8rvuJp0OsVG228xrg2ox1ZUnYp3BGOQQdwfkakUnO4ORWplL6RmlZpVHyr4TVKjT5z9ymuoBDjLpa8oGptJXsladwfhBB2wFD51diM1A3e2PpurF1t41PBosSGsgeK1uRuf5kqORk4wVetc/JLYsI0q7rd0L93AxkB5ITn7pWr9q9sSyFe8WmK6SMEtOg6vl5gP3rXZeZcQRdLe6zjBTrb14ON9wCAPvXrHlxJriWY88JcGdmljV9wfp3FZ2rSkyLfZYj89yzC3+EkqK1IbCAeBkpVgbkVzac0/c7wbHAufhXF1SZFwWptanEoI15140ggHYHATkADI36Z1NEE+1rhS0OvNeIhSkp28TSoKG4B2yB/65qpNzmJdzajQ0eDMmTXRciF+RKGkpUVZIGThTSfQasDaueV+mpEpbG4MWA0llEa2WmL5i46rzOqx53FqO+DnG+CeSeAaZcOtmlPaIMVdykpUCH5bJc8MEbFLQwlsDjB83cpxvUd1LKk9W9UOdN9PLeciNOkEvHJLichaicAlKSRjOdwSDxizW6yCweE3DS642lafEQ4ELDi0kjJwMk5yADsCBsCCSyswk5EnK9IRw+0C5JVLaiuMxT/D1tRhz6DG/J/Ic75iUXLqCwyxcJ1uKFKGFrYCW1KT3UNOUhQ+eP1rrPvNwdtrlxkBt2OhpSxqdHpwAkc9ux/rEK6dnSpLcUuOMMMpCVEhJ95dUgalEd0pClADurJ7A1nlyvWLWtfL26S65ZuKBpe8dKClDrjiQlaSc41YA+e+ANuTnIudkZLbLrih53nCtX/31zXE+qrJN6Iuq7rbAoW93MeS0oAktr20kD1GrGDsceuK6L0FfY5huxvfjNaa0hp4AlS0lKVJKhgYUUqSSNsHNdJZLvfTFm42PaF1U7YGY0S2hLlzmKPhN6CohA2JA2GckAZPqcHFc7h2GXLnJVerw7IU2fxVurLqEIP8ALrWc7knZOxJ22OasvtGbjO3G3324OORrfCHhqStkkvLUrZIwcn/7cb59Yky1XuGowZKZcRxr4ktZyrO7ZG2k8bHHasefyZz+vprDGfLVjR+oG7hcnYkoS7YYx93gITgrWPhB+4USc+bJ2Hf7Z9odwi22Y3ebQbVIiaUZcUSMEfF6fkTzjc1dbBGQyylTSFpBzuR6YGD+X6Vz/wBr5ehWMl/Hj3SYGNjkoZSCo432PlSPoT61cZlcZ91LrahTb1cOrZBafn/2ZZ1vaS4tSgFk53UBurg+UffHNdDsLXSbikyi5GuK8MsR58uOQ4XElIKCFjIUdSTx5tR9anujukrUvoWHFmRkPiUz4zqnEjJK98ccDIAz2AquWa1Wd8zIHTvu7sJDpw40lSVCQ2SUk5Ok88p3AxnG1ayswx2k7q4unpS5oLTbNrkaBiQyGkFQQcjCk4zjUBsRyKonUXs8ts9oT+lHFxbonK2mY4UWk44AcA8ihxnOM9u9Sds6el2i6S5UGOpqTJUlS/GdK2wS6lazjfGpOsbZGQNxmuiKVJfbAjoS0g/zKO/5dquGXPuFmnNOibzc+p7e8mRGLF7ty/BempSUrcWn4cjGkkZwoE/bcVf+j7jKuFoCri0hqay4pp9LZygqB2KdzsQQRvtnHNUO3GZE9sjEVUkra9zcHhgkISklZwE55ygHvnc+hF26Ss7lnNybWG0tvSy42hHYYAyfqAmtYz+XKJfWlipSldWSsYrNKDGBXjIisSUhMhlDg7a0g4r3pTQjjaIoUC34jZGNOlxWBjjbOK5d1o/c+lLku8qghxlREVhaNIQ2sgkrO3c6PukDO1dhNV/rmKq49JXeG0El12I4G+fixlP6gVi4S1ZlY5j7Fre47FuM6K4pMyRIWx4yhqIQEpUpZJ7kqA25PHG3QJ8OaIjceS00GG06Wy0NhtsPUbfKuUdBp6lc6dUrpe5x4zsWU4XWJA2fSpDZG4BxghXf710SC51k7DbRc2BJeURqSwENIAB5Kzgk/JKQNua5Z47laxffhuOw3GEuJaU44kqJVjYEnYemoA7+uOK+IsWIJiXveXHpAQUpcKioY2zjgYzgnOTit9u3yZ/va5CUqVG1stpA2WSkZH0GcfVJqSj2svNMvNXGWkfEkEpJSdxjjtkiuGHjz323cppVOqIkef05dSlTnvBjq0qWhWnOCpJKsYOFJAwNh961/Z/bfCsLHiIDkhAVHeS3ukaFrCACdsjg4HKfzz7SlGzWhyLGnLKpKFAtajgA5AOCT/MobbDAPYVY+kbM+501AclynUOPspdcbQMAFQz3yQcHtwc16MMerNMW/LZjF1yK7EfiofjhOhbLhyAfTBGcfb6VVLd0wz08t5+F4sIOFC3AqS4+AlK8nOpI0kpynJ9eRV6VYwrOqXIUTglRcOcg5G+ex/c+tagsqHlPtuJdbDhKXFokLV4ieATxg45+25q2XWk3N7Uqd091n/a81+y31AbfcUpuO8482E+Yko+EpGygQQQT9BVb6/sfXSbR711C8zNiwnfF1tuhQTkacjCEq077543PFdrTbSkg+9PZCtWdXfTp/avmVakS462Jbq3mnElK21nKVA8gjvXSdTSOcMS+tLzGbHSyYCLRpQlhbi8KCSgE6gc4wSU/CcEfKtzorp3qaNeH5fUdzDuhGhiOysFKVHOVKwkDYYwN+ax1Au7dFKKrPYoztlAypVvTpdaHfU2MZG53B+ZxXrZfan0yYo8V4tP7haVrAOc7/GQefWueXU1YsWiFCltSXvx8pQoAZGTjY4P27/v32pNwctkdxctoKbQD4a21Z1fIg8H/AN8VUJftPsbDzzsWU06pxCdDYWFkqG3Deonb6VpR7X1D1y40/d23bdaivUpLydD60YI0pSM6Uk875I7niufj8cw6xW3fttezph29dSXPql9J8P8A5WMspI8QcqI9U5Ox/qDXSQB6Vr2+FHt8NqJDaDTDSQlCB2A/f6mtmvTJqaYpSlKoUpSgUpSgweK1ZDKl5GlJBG4IyK26wRmg4XcoUv2c9V++xmC7aZKj4YCRpRn+TthSd8D/AC+p3HTLN1LAu0Bc2NNSpttJUtGRqTjkfXtipm5Wti4RnI0ltt1hwYW24nKVD6VQpfsykRZapPT1wVG1bKZcOxGOMjkfJQVXO497jW/tcbew7HgtanNCl5ccGeFKJUf1JrSnXJFujy5CHUqjoGsq1gNgk4I1H6ZwMn86rTXSnW5X+JdoqQdirS2rA7f9LtW0x7N5U2Sl7qW+yJyE7hhvKEn6nP7AVnhlTas2y2yOuupFzZSVLtMZzLq1o2kkZASM7Y7Y3wknO6q7AwhenzagPTNZgQY1vitRYTCGI7SdKG2xhKQPlWzXTHGSaS3bz0Jx3/M18qbWVbqyPTNe1KukefhJ+f5mhaT6frXpSqNdcRpwELQFA9jxUU90d02+4XJFhtjrh5W5EbUT9yKnaUGlHtFujJCY0GM0lOwDbSRj9K20oSkYSMD5V9UoFKUoFKUoFKUoFKUoFKUoFKUoFKUoFKUoFKUoFKUoFKUoFKUoFKUoFKUoP//Z"/>
          <p:cNvSpPr>
            <a:spLocks noChangeAspect="1" noChangeArrowheads="1"/>
          </p:cNvSpPr>
          <p:nvPr/>
        </p:nvSpPr>
        <p:spPr bwMode="auto">
          <a:xfrm>
            <a:off x="63500" y="-487363"/>
            <a:ext cx="1362075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 descr="Đột ngột ngất xỉu là biểu hiện của bệnh gì, có nguy hiểm khô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" y="-4176"/>
            <a:ext cx="9123123" cy="75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81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 truck parked in front of a white car driving down a street&#10;&#10;Description automatically generated">
            <a:extLst>
              <a:ext uri="{FF2B5EF4-FFF2-40B4-BE49-F238E27FC236}">
                <a16:creationId xmlns:a16="http://schemas.microsoft.com/office/drawing/2014/main" xmlns="" id="{59867177-8801-4BF6-B9AE-1E7CDABC1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12"/>
            <a:ext cx="9144000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2455894"/>
            <a:ext cx="1295400" cy="833374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0"/>
            <a:ext cx="2362200" cy="1371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4600" y="914400"/>
            <a:ext cx="62484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8055151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 phạm còn đánh Cảnh sát 113 - Báo Người lao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67200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Đội chữa cháy KCN VSIP trang bị thêm 2 xe chữa cháy mới - Báo Bình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" y="1904999"/>
            <a:ext cx="4267200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12, 113, 114, 115 là gì? Tổng hợp các số điện thoại khẩn cấp tại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267200"/>
            <a:ext cx="441960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572000" y="609600"/>
            <a:ext cx="1524000" cy="609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593921" y="2590800"/>
            <a:ext cx="1524000" cy="609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621061" y="5020327"/>
            <a:ext cx="1524000" cy="609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139129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</a:rPr>
              <a:t>113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629" y="4540297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6629" y="2285221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491741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chsi.vn\Downloads\IMG_20210325_064307_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6" y="0"/>
            <a:ext cx="911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65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chsi.vn\Downloads\IMG_20210325_065900_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8167" cy="70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083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Techsi.vn\Downloads\IMG_20210325_064303_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36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hsi.vn\Downloads\IMG_20210325_070938_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78"/>
            <a:ext cx="9220200" cy="651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28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hát thiếu nhi cho bé - Bé tập đếm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0" y="1371601"/>
            <a:ext cx="9144000" cy="54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94925" y="0"/>
            <a:ext cx="40831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cho bé tập đếm - một con vị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51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6002"/>
            <a:ext cx="9144000" cy="739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5099" y="2967335"/>
            <a:ext cx="5493812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 1: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“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Ai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nhanh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nhất</a:t>
            </a:r>
            <a:r>
              <a:rPr lang="vi-VN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”</a:t>
            </a:r>
            <a:endParaRPr lang="en-US" sz="54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E016BA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ATG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9574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699" name="Content Placeholder 3" descr="untitled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7200"/>
            <a:ext cx="8153400" cy="6400800"/>
          </a:xfrm>
        </p:spPr>
      </p:pic>
      <p:sp>
        <p:nvSpPr>
          <p:cNvPr id="5" name="Rectangle 4"/>
          <p:cNvSpPr/>
          <p:nvPr/>
        </p:nvSpPr>
        <p:spPr>
          <a:xfrm>
            <a:off x="762000" y="2583543"/>
            <a:ext cx="762000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4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1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 phạm còn đánh Cảnh sát 113 - Báo Người lao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67200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Đội chữa cháy KCN VSIP trang bị thêm 2 xe chữa cháy mới - Báo Bình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" y="1904999"/>
            <a:ext cx="4267200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12, 113, 114, 115 là gì? Tổng hợp các số điện thoại khẩn cấp tại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267200"/>
            <a:ext cx="441960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572000" y="609600"/>
            <a:ext cx="1524000" cy="609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593921" y="2590800"/>
            <a:ext cx="1524000" cy="609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621061" y="5020327"/>
            <a:ext cx="1524000" cy="609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139129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</a:rPr>
              <a:t>113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629" y="4540297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6629" y="2285221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114</a:t>
            </a:r>
          </a:p>
        </p:txBody>
      </p:sp>
      <p:pic>
        <p:nvPicPr>
          <p:cNvPr id="2" name="sound2">
            <a:hlinkClick r:id="" action="ppaction://media"/>
            <a:extLst>
              <a:ext uri="{FF2B5EF4-FFF2-40B4-BE49-F238E27FC236}">
                <a16:creationId xmlns:a16="http://schemas.microsoft.com/office/drawing/2014/main" xmlns="" id="{F975E66E-438F-4071-95CA-C2C22CDF1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7379" y="61083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32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 phạm còn đánh Cảnh sát 113 - Báo Người lao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67200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Đội chữa cháy KCN VSIP trang bị thêm 2 xe chữa cháy mới - Báo Bình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" y="1904999"/>
            <a:ext cx="4267200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12, 113, 114, 115 là gì? Tổng hợp các số điện thoại khẩn cấp tại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267200"/>
            <a:ext cx="441960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572000" y="609600"/>
            <a:ext cx="1524000" cy="609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593921" y="2590800"/>
            <a:ext cx="1524000" cy="609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621061" y="5020327"/>
            <a:ext cx="1524000" cy="609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139129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</a:rPr>
              <a:t>113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629" y="4540297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6629" y="2285221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114</a:t>
            </a:r>
          </a:p>
        </p:txBody>
      </p:sp>
      <p:pic>
        <p:nvPicPr>
          <p:cNvPr id="2" name="sound4">
            <a:hlinkClick r:id="" action="ppaction://media"/>
            <a:extLst>
              <a:ext uri="{FF2B5EF4-FFF2-40B4-BE49-F238E27FC236}">
                <a16:creationId xmlns:a16="http://schemas.microsoft.com/office/drawing/2014/main" xmlns="" id="{5D230706-3B08-4091-BF5F-331CE016B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4875" y="5866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96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 phạm còn đánh Cảnh sát 113 - Báo Người lao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67200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Đội chữa cháy KCN VSIP trang bị thêm 2 xe chữa cháy mới - Báo Bình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" y="1904999"/>
            <a:ext cx="4267200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12, 113, 114, 115 là gì? Tổng hợp các số điện thoại khẩn cấp tại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267200"/>
            <a:ext cx="441960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572000" y="609600"/>
            <a:ext cx="1524000" cy="609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593921" y="2590800"/>
            <a:ext cx="1524000" cy="609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621061" y="5020327"/>
            <a:ext cx="1524000" cy="609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139129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</a:rPr>
              <a:t>113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629" y="4540297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6629" y="2285221"/>
            <a:ext cx="21467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114</a:t>
            </a:r>
          </a:p>
        </p:txBody>
      </p:sp>
      <p:pic>
        <p:nvPicPr>
          <p:cNvPr id="2" name="sound3">
            <a:hlinkClick r:id="" action="ppaction://media"/>
            <a:extLst>
              <a:ext uri="{FF2B5EF4-FFF2-40B4-BE49-F238E27FC236}">
                <a16:creationId xmlns:a16="http://schemas.microsoft.com/office/drawing/2014/main" xmlns="" id="{D5E3C29D-49F2-429F-A9D2-A56B01F18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6595" y="6004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9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3795" name="Picture 5" descr="ho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0"/>
            <a:ext cx="8229600" cy="152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>
              <a:latin typeface=".VnTimeH" pitchFamily="34" charset="0"/>
            </a:endParaRPr>
          </a:p>
        </p:txBody>
      </p:sp>
      <p:pic>
        <p:nvPicPr>
          <p:cNvPr id="33797" name="Picture 9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72532" y="5223668"/>
            <a:ext cx="6096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0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752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1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4448175"/>
            <a:ext cx="752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381000"/>
            <a:ext cx="752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3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0409">
            <a:off x="4410075" y="5276850"/>
            <a:ext cx="752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4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0409">
            <a:off x="6467475" y="5276850"/>
            <a:ext cx="752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5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34075" y="-828675"/>
            <a:ext cx="752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6" descr="nhom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62275" y="-828675"/>
            <a:ext cx="752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2098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9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1676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20" descr="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21" descr="Picture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669" y="-533400"/>
            <a:ext cx="1166018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752475" y="752475"/>
            <a:ext cx="7639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Buổi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đến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đây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kết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thúc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sp>
        <p:nvSpPr>
          <p:cNvPr id="33811" name="WordArt 3" descr="N7"/>
          <p:cNvSpPr>
            <a:spLocks noChangeArrowheads="1" noChangeShapeType="1" noTextEdit="1"/>
          </p:cNvSpPr>
          <p:nvPr/>
        </p:nvSpPr>
        <p:spPr bwMode="auto">
          <a:xfrm>
            <a:off x="533400" y="2667000"/>
            <a:ext cx="8153400" cy="1676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blipFill dpi="0" rotWithShape="0">
                <a:blip r:embed="rId7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1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nhsat11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286014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709"/>
            <a:ext cx="4629150" cy="3317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" y="3429000"/>
            <a:ext cx="4637501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553" y="3467100"/>
            <a:ext cx="4440738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54" y="-5219"/>
            <a:ext cx="4451046" cy="328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66836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109049"/>
            <a:ext cx="2286000" cy="167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9000" y="1523999"/>
            <a:ext cx="5181600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5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45148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685800"/>
            <a:ext cx="7149230" cy="151233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Câu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chuyện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dirty="0" err="1">
                <a:solidFill>
                  <a:srgbClr val="0000FF"/>
                </a:solidFill>
              </a:rPr>
              <a:t>Bé</a:t>
            </a:r>
            <a:r>
              <a:rPr lang="en-US" dirty="0">
                <a:solidFill>
                  <a:srgbClr val="0000FF"/>
                </a:solidFill>
              </a:rPr>
              <a:t> Bo </a:t>
            </a:r>
            <a:r>
              <a:rPr lang="en-US" dirty="0" err="1">
                <a:solidFill>
                  <a:srgbClr val="0000FF"/>
                </a:solidFill>
              </a:rPr>
              <a:t>nhanh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trí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7214" y="2286000"/>
            <a:ext cx="6026585" cy="166473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Câu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chuyện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dirty="0" err="1">
                <a:solidFill>
                  <a:srgbClr val="0000FF"/>
                </a:solidFill>
              </a:rPr>
              <a:t>Bé</a:t>
            </a:r>
            <a:r>
              <a:rPr lang="en-US" dirty="0">
                <a:solidFill>
                  <a:srgbClr val="0000FF"/>
                </a:solidFill>
              </a:rPr>
              <a:t> Bo </a:t>
            </a:r>
            <a:r>
              <a:rPr lang="en-US" dirty="0" err="1">
                <a:solidFill>
                  <a:srgbClr val="0000FF"/>
                </a:solidFill>
              </a:rPr>
              <a:t>nhanh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trí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520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3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911800" y="228600"/>
            <a:ext cx="7391400" cy="533400"/>
          </a:xfrm>
          <a:solidFill>
            <a:schemeClr val="bg1"/>
          </a:solidFill>
        </p:spPr>
        <p:txBody>
          <a:bodyPr>
            <a:noAutofit/>
          </a:bodyPr>
          <a:lstStyle/>
          <a:p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</p:spPr>
      </p:pic>
      <p:sp>
        <p:nvSpPr>
          <p:cNvPr id="6" name="TextBox 5"/>
          <p:cNvSpPr txBox="1"/>
          <p:nvPr/>
        </p:nvSpPr>
        <p:spPr>
          <a:xfrm>
            <a:off x="34290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2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9&quot;/&gt;&lt;/object&gt;&lt;object type=&quot;3&quot; unique_id=&quot;10004&quot;&gt;&lt;property id=&quot;20148&quot; value=&quot;5&quot;/&gt;&lt;property id=&quot;20300&quot; value=&quot;Slide 2&quot;/&gt;&lt;property id=&quot;20307&quot; value=&quot;305&quot;/&gt;&lt;/object&gt;&lt;object type=&quot;3&quot; unique_id=&quot;10005&quot;&gt;&lt;property id=&quot;20148&quot; value=&quot;5&quot;/&gt;&lt;property id=&quot;20300&quot; value=&quot;Slide 3&quot;/&gt;&lt;property id=&quot;20307&quot; value=&quot;272&quot;/&gt;&lt;/object&gt;&lt;object type=&quot;3&quot; unique_id=&quot;10006&quot;&gt;&lt;property id=&quot;20148&quot; value=&quot;5&quot;/&gt;&lt;property id=&quot;20300&quot; value=&quot;Slide 4&quot;/&gt;&lt;property id=&quot;20307&quot; value=&quot;296&quot;/&gt;&lt;/object&gt;&lt;object type=&quot;3&quot; unique_id=&quot;10007&quot;&gt;&lt;property id=&quot;20148&quot; value=&quot;5&quot;/&gt;&lt;property id=&quot;20300&quot; value=&quot;Slide 5&quot;/&gt;&lt;property id=&quot;20307&quot; value=&quot;297&quot;/&gt;&lt;/object&gt;&lt;object type=&quot;3&quot; unique_id=&quot;10008&quot;&gt;&lt;property id=&quot;20148&quot; value=&quot;5&quot;/&gt;&lt;property id=&quot;20300&quot; value=&quot;Slide 6&quot;/&gt;&lt;property id=&quot;20307&quot; value=&quot;302&quot;/&gt;&lt;/object&gt;&lt;object type=&quot;3&quot; unique_id=&quot;10009&quot;&gt;&lt;property id=&quot;20148&quot; value=&quot;5&quot;/&gt;&lt;property id=&quot;20300&quot; value=&quot;Slide 7&quot;/&gt;&lt;property id=&quot;20307&quot; value=&quot;306&quot;/&gt;&lt;/object&gt;&lt;object type=&quot;3&quot; unique_id=&quot;10010&quot;&gt;&lt;property id=&quot;20148&quot; value=&quot;5&quot;/&gt;&lt;property id=&quot;20300&quot; value=&quot;Slide 8&quot;/&gt;&lt;property id=&quot;20307&quot; value=&quot;307&quot;/&gt;&lt;/object&gt;&lt;object type=&quot;3&quot; unique_id=&quot;10011&quot;&gt;&lt;property id=&quot;20148&quot; value=&quot;5&quot;/&gt;&lt;property id=&quot;20300&quot; value=&quot;Slide 9&quot;/&gt;&lt;property id=&quot;20307&quot; value=&quot;298&quot;/&gt;&lt;/object&gt;&lt;object type=&quot;3&quot; unique_id=&quot;10012&quot;&gt;&lt;property id=&quot;20148&quot; value=&quot;5&quot;/&gt;&lt;property id=&quot;20300&quot; value=&quot;Slide 10&quot;/&gt;&lt;property id=&quot;20307&quot; value=&quot;274&quot;/&gt;&lt;/object&gt;&lt;object type=&quot;3&quot; unique_id=&quot;10013&quot;&gt;&lt;property id=&quot;20148&quot; value=&quot;5&quot;/&gt;&lt;property id=&quot;20300&quot; value=&quot;Slide 11&quot;/&gt;&lt;property id=&quot;20307&quot; value=&quot;275&quot;/&gt;&lt;/object&gt;&lt;object type=&quot;3&quot; unique_id=&quot;10014&quot;&gt;&lt;property id=&quot;20148&quot; value=&quot;5&quot;/&gt;&lt;property id=&quot;20300&quot; value=&quot;Slide 12&quot;/&gt;&lt;property id=&quot;20307&quot; value=&quot;282&quot;/&gt;&lt;/object&gt;&lt;object type=&quot;3&quot; unique_id=&quot;10015&quot;&gt;&lt;property id=&quot;20148&quot; value=&quot;5&quot;/&gt;&lt;property id=&quot;20300&quot; value=&quot;Slide 13&quot;/&gt;&lt;property id=&quot;20307&quot; value=&quot;314&quot;/&gt;&lt;/object&gt;&lt;object type=&quot;3&quot; unique_id=&quot;10016&quot;&gt;&lt;property id=&quot;20148&quot; value=&quot;5&quot;/&gt;&lt;property id=&quot;20300&quot; value=&quot;Slide 14&quot;/&gt;&lt;property id=&quot;20307&quot; value=&quot;301&quot;/&gt;&lt;/object&gt;&lt;object type=&quot;3&quot; unique_id=&quot;10017&quot;&gt;&lt;property id=&quot;20148&quot; value=&quot;5&quot;/&gt;&lt;property id=&quot;20300&quot; value=&quot;Slide 15&quot;/&gt;&lt;property id=&quot;20307&quot; value=&quot;281&quot;/&gt;&lt;/object&gt;&lt;object type=&quot;3&quot; unique_id=&quot;10018&quot;&gt;&lt;property id=&quot;20148&quot; value=&quot;5&quot;/&gt;&lt;property id=&quot;20300&quot; value=&quot;Slide 16&quot;/&gt;&lt;property id=&quot;20307&quot; value=&quot;288&quot;/&gt;&lt;/object&gt;&lt;object type=&quot;3&quot; unique_id=&quot;10019&quot;&gt;&lt;property id=&quot;20148&quot; value=&quot;5&quot;/&gt;&lt;property id=&quot;20300&quot; value=&quot;Slide 17&quot;/&gt;&lt;property id=&quot;20307&quot; value=&quot;290&quot;/&gt;&lt;/object&gt;&lt;object type=&quot;3&quot; unique_id=&quot;10020&quot;&gt;&lt;property id=&quot;20148&quot; value=&quot;5&quot;/&gt;&lt;property id=&quot;20300&quot; value=&quot;Slide 18&quot;/&gt;&lt;property id=&quot;20307&quot; value=&quot;312&quot;/&gt;&lt;/object&gt;&lt;object type=&quot;3&quot; unique_id=&quot;10021&quot;&gt;&lt;property id=&quot;20148&quot; value=&quot;5&quot;/&gt;&lt;property id=&quot;20300&quot; value=&quot;Slide 19&quot;/&gt;&lt;property id=&quot;20307&quot; value=&quot;313&quot;/&gt;&lt;/object&gt;&lt;object type=&quot;3&quot; unique_id=&quot;10022&quot;&gt;&lt;property id=&quot;20148&quot; value=&quot;5&quot;/&gt;&lt;property id=&quot;20300&quot; value=&quot;Slide 20&quot;/&gt;&lt;property id=&quot;20307&quot; value=&quot;311&quot;/&gt;&lt;/object&gt;&lt;object type=&quot;3&quot; unique_id=&quot;10023&quot;&gt;&lt;property id=&quot;20148&quot; value=&quot;5&quot;/&gt;&lt;property id=&quot;20300&quot; value=&quot;Slide 21&quot;/&gt;&lt;property id=&quot;20307&quot; value=&quot;291&quot;/&gt;&lt;/object&gt;&lt;/object&gt;&lt;object type=&quot;8&quot; unique_id=&quot;1004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3974</TotalTime>
  <Words>119</Words>
  <Application>Microsoft Office PowerPoint</Application>
  <PresentationFormat>On-screen Show (4:3)</PresentationFormat>
  <Paragraphs>34</Paragraphs>
  <Slides>25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Office Theme</vt:lpstr>
      <vt:lpstr>1_Default Design</vt:lpstr>
      <vt:lpstr>2_Default Design</vt:lpstr>
      <vt:lpstr>3_Default Design</vt:lpstr>
      <vt:lpstr>5_Default Design</vt:lpstr>
      <vt:lpstr>7_Default Design</vt:lpstr>
      <vt:lpstr>8_Default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Techsi.vn</cp:lastModifiedBy>
  <cp:revision>203</cp:revision>
  <dcterms:created xsi:type="dcterms:W3CDTF">2016-10-23T17:21:39Z</dcterms:created>
  <dcterms:modified xsi:type="dcterms:W3CDTF">2021-03-25T00:49:43Z</dcterms:modified>
</cp:coreProperties>
</file>