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6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1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EDFC-C113-48F0-8091-E02828F7D982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6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9478"/>
            <a:ext cx="12192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00846" y="679268"/>
            <a:ext cx="6988628" cy="966652"/>
          </a:xfrm>
          <a:prstGeom prst="roundRect">
            <a:avLst>
              <a:gd name="adj" fmla="val 3288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86645" y="808651"/>
            <a:ext cx="6537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THỜI KHÓA BIỂU KHỐI MGB TUẦN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5</a:t>
            </a:r>
            <a:endParaRPr lang="en-US" sz="2000" b="1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TỪ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28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/03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ĐẾN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01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/04/2022</a:t>
            </a:r>
            <a:endParaRPr lang="en-US" sz="2000" b="1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18163" y="2559784"/>
            <a:ext cx="3095898" cy="194636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097" y="2990970"/>
            <a:ext cx="30229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2</a:t>
            </a:r>
          </a:p>
          <a:p>
            <a:pPr algn="ctr"/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Dạy hát: </a:t>
            </a:r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Đi đường em nhớ</a:t>
            </a:r>
            <a:endParaRPr lang="en-US" sz="2000" b="1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38550" y="2559784"/>
            <a:ext cx="3128555" cy="17422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8549" y="2522178"/>
            <a:ext cx="31285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3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KPKH</a:t>
            </a:r>
          </a:p>
          <a:p>
            <a:pPr algn="ctr"/>
            <a:r>
              <a:rPr lang="en-US" sz="200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ìm hiểu về một số phương tiện giao thông đường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hàng không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8638901" y="2454571"/>
            <a:ext cx="3017521" cy="185983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985066" y="2683194"/>
            <a:ext cx="23251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4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TẠO HÌNH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Tô màu máy bay</a:t>
            </a:r>
            <a:endParaRPr lang="en-US" sz="200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2390503" y="4650377"/>
            <a:ext cx="3004457" cy="188105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0503" y="4650626"/>
            <a:ext cx="29391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5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LQVT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Dạy trẻ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nhận ra quy tắc sắp xếp theo mẫu có sẵn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727373" y="4653739"/>
            <a:ext cx="3043644" cy="1811443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41954" y="4874280"/>
            <a:ext cx="26016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6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PTNN</a:t>
            </a:r>
            <a:endParaRPr lang="en-US" sz="2000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Truyện qua đường</a:t>
            </a:r>
            <a:endParaRPr lang="en-US" sz="2000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63" y="506606"/>
            <a:ext cx="1250477" cy="131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3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67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Arrus-Black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DELL</dc:creator>
  <cp:lastModifiedBy>PC DELL</cp:lastModifiedBy>
  <cp:revision>21</cp:revision>
  <dcterms:created xsi:type="dcterms:W3CDTF">2022-01-03T15:33:34Z</dcterms:created>
  <dcterms:modified xsi:type="dcterms:W3CDTF">2022-03-27T13:33:03Z</dcterms:modified>
</cp:coreProperties>
</file>