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478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4</a:t>
            </a:r>
            <a:endParaRPr lang="en-US" sz="2000" b="1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NGÀY 21/03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ĐẾN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25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/03/2022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097" y="2990970"/>
            <a:ext cx="3022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hát: Em đi </a:t>
            </a:r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chơi thuyền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39787" y="2691830"/>
            <a:ext cx="29260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ìm hiểu về một số phương tiện giao thông đường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sắt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HÌNH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Dán bộ phận còn thiếu của tàu hỏa</a:t>
            </a:r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650626"/>
            <a:ext cx="2939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trẻ chắp ghép các hình học thành hình đơn giản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41954" y="4874280"/>
            <a:ext cx="26016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PTVĐ</a:t>
            </a:r>
            <a:endParaRPr lang="en-US" sz="2000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Chạy 15m liên tục về phía trước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20</cp:revision>
  <dcterms:created xsi:type="dcterms:W3CDTF">2022-01-03T15:33:34Z</dcterms:created>
  <dcterms:modified xsi:type="dcterms:W3CDTF">2022-03-20T14:01:32Z</dcterms:modified>
</cp:coreProperties>
</file>