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478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3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NGÀY14/03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18/03/2022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Em đi qua ngã tư đường phố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39787" y="2691830"/>
            <a:ext cx="29260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ìm hiểu về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một số phương tiện giao thông đường thủy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Xé dán con thuyền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650626"/>
            <a:ext cx="29391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Ôn 4 hình,hinh tròn, hình vuông,hình tam giác,hình chữ nhật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41954" y="4874280"/>
            <a:ext cx="2601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LQVH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Thơ: Đèn giao thông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18</cp:revision>
  <dcterms:created xsi:type="dcterms:W3CDTF">2022-01-03T15:33:34Z</dcterms:created>
  <dcterms:modified xsi:type="dcterms:W3CDTF">2022-03-13T14:24:38Z</dcterms:modified>
</cp:coreProperties>
</file>