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9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6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08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05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581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4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25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480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44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385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217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52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CEDFC-C113-48F0-8091-E02828F7D982}" type="datetimeFigureOut">
              <a:rPr lang="en-US" smtClean="0"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96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9478"/>
            <a:ext cx="12192000" cy="68580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3500846" y="679268"/>
            <a:ext cx="6988628" cy="966652"/>
          </a:xfrm>
          <a:prstGeom prst="roundRect">
            <a:avLst>
              <a:gd name="adj" fmla="val 32883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86645" y="808651"/>
            <a:ext cx="65379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THỜI KHÓA BIỂU KHỐI MGB TUẦN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2</a:t>
            </a:r>
            <a:endParaRPr lang="en-US" sz="2000" b="1" smtClean="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  <a:p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TỪ NGÀY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0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7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/03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ĐẾN NGÀY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11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/03/2022</a:t>
            </a:r>
            <a:endParaRPr lang="en-US" sz="2000" b="1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518163" y="2559784"/>
            <a:ext cx="3095898" cy="1946366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1097" y="2990970"/>
            <a:ext cx="30229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2</a:t>
            </a:r>
          </a:p>
          <a:p>
            <a:pPr algn="ctr"/>
            <a:r>
              <a:rPr lang="en-US" sz="2000" b="1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Dạy hát: </a:t>
            </a:r>
            <a:r>
              <a:rPr lang="en-US" sz="2000" b="1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Quà 8/3</a:t>
            </a:r>
            <a:endParaRPr lang="en-US" sz="2000" b="1">
              <a:solidFill>
                <a:srgbClr val="0070C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4738550" y="2559784"/>
            <a:ext cx="3128555" cy="1742272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885508" y="2758806"/>
            <a:ext cx="29260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3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KPKH</a:t>
            </a:r>
          </a:p>
          <a:p>
            <a:pPr algn="ctr"/>
            <a:r>
              <a:rPr lang="en-US" sz="200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</a:t>
            </a:r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ìm hiểu </a:t>
            </a:r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về ngày 8/3</a:t>
            </a:r>
            <a:endParaRPr lang="en-US" sz="200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2" name="Oval Callout 11"/>
          <p:cNvSpPr/>
          <p:nvPr/>
        </p:nvSpPr>
        <p:spPr>
          <a:xfrm>
            <a:off x="8638901" y="2454571"/>
            <a:ext cx="3017521" cy="1859839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985066" y="2683194"/>
            <a:ext cx="23251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4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TẠO HÌNH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Tô màu xe đạp</a:t>
            </a:r>
            <a:endParaRPr lang="en-US" sz="2000"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2390503" y="4650377"/>
            <a:ext cx="3004457" cy="1881052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390503" y="4837551"/>
            <a:ext cx="293914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5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LQVT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Tách nhóm </a:t>
            </a:r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đối tượng có số lượng là 5</a:t>
            </a:r>
            <a:endParaRPr lang="en-US" sz="200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6727373" y="4653739"/>
            <a:ext cx="3043644" cy="1811443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169332" y="4897740"/>
            <a:ext cx="26016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6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PTVĐ</a:t>
            </a:r>
            <a:endParaRPr lang="en-US" sz="2000" smtClean="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Lăn bóng</a:t>
            </a:r>
            <a:endParaRPr lang="en-US" sz="2000">
              <a:solidFill>
                <a:srgbClr val="0070C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063" y="506606"/>
            <a:ext cx="1250477" cy="1311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631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54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Arrus-Black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 DELL</dc:creator>
  <cp:lastModifiedBy>PC DELL</cp:lastModifiedBy>
  <cp:revision>17</cp:revision>
  <dcterms:created xsi:type="dcterms:W3CDTF">2022-01-03T15:33:34Z</dcterms:created>
  <dcterms:modified xsi:type="dcterms:W3CDTF">2022-03-06T09:16:52Z</dcterms:modified>
</cp:coreProperties>
</file>