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7" r:id="rId8"/>
    <p:sldId id="286" r:id="rId9"/>
    <p:sldId id="285" r:id="rId10"/>
    <p:sldId id="275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05/11/2022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3.wmf"/><Relationship Id="rId11" Type="http://schemas.openxmlformats.org/officeDocument/2006/relationships/image" Target="../media/image28.gif"/><Relationship Id="rId5" Type="http://schemas.openxmlformats.org/officeDocument/2006/relationships/image" Target="../media/image22.wmf"/><Relationship Id="rId10" Type="http://schemas.openxmlformats.org/officeDocument/2006/relationships/image" Target="../media/image27.png"/><Relationship Id="rId4" Type="http://schemas.openxmlformats.org/officeDocument/2006/relationships/image" Target="../media/image21.w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804120" y="2004743"/>
            <a:ext cx="7693506" cy="2110391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Nặn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cái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bát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004366"/>
            <a:ext cx="952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333950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126638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4004" y="4442159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988" y="172453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79428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997716"/>
            <a:ext cx="1828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911899"/>
            <a:ext cx="6724650" cy="132323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3457747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: </a:t>
            </a:r>
            <a:r>
              <a:rPr lang="en-US" sz="2400" dirty="0" err="1" smtClean="0"/>
              <a:t>Cái</a:t>
            </a:r>
            <a:r>
              <a:rPr lang="en-US" sz="2400" dirty="0" smtClean="0"/>
              <a:t> </a:t>
            </a:r>
            <a:r>
              <a:rPr lang="en-US" sz="2400" dirty="0" err="1" smtClean="0"/>
              <a:t>bát</a:t>
            </a:r>
            <a:r>
              <a:rPr lang="en-US" sz="2400" dirty="0" smtClean="0"/>
              <a:t> </a:t>
            </a:r>
            <a:r>
              <a:rPr lang="en-US" sz="2400" dirty="0" err="1" smtClean="0"/>
              <a:t>xinh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9812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ĐHDPH dạy trẻ: Nặn cái bát ( Mẫu)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6" t="43334" r="36503" b="5555"/>
          <a:stretch/>
        </p:blipFill>
        <p:spPr bwMode="auto">
          <a:xfrm>
            <a:off x="-12700" y="685800"/>
            <a:ext cx="44323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ửa Hàng Gốm Sứ| Trang Trí Cái Bát| Nặn Cái Bát | Học Vẽ Thật Là Vui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6" r="65833" b="28148"/>
          <a:stretch/>
        </p:blipFill>
        <p:spPr bwMode="auto">
          <a:xfrm>
            <a:off x="4737100" y="685801"/>
            <a:ext cx="4419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7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067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24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33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66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52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9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62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4567</TotalTime>
  <Words>74</Words>
  <Application>Microsoft Office PowerPoint</Application>
  <PresentationFormat>On-screen Show (4:3)</PresentationFormat>
  <Paragraphs>17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Win7U</cp:lastModifiedBy>
  <cp:revision>151</cp:revision>
  <dcterms:created xsi:type="dcterms:W3CDTF">2016-10-23T17:21:39Z</dcterms:created>
  <dcterms:modified xsi:type="dcterms:W3CDTF">2022-11-05T12:24:36Z</dcterms:modified>
</cp:coreProperties>
</file>