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</p:sldMasterIdLst>
  <p:sldIdLst>
    <p:sldId id="256" r:id="rId4"/>
    <p:sldId id="270" r:id="rId5"/>
    <p:sldId id="273" r:id="rId6"/>
    <p:sldId id="267" r:id="rId7"/>
    <p:sldId id="260" r:id="rId8"/>
    <p:sldId id="275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00"/>
    <a:srgbClr val="FFFFCC"/>
    <a:srgbClr val="66FF66"/>
    <a:srgbClr val="FF33CC"/>
    <a:srgbClr val="00FFFF"/>
    <a:srgbClr val="FFFF99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06/11/2022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06/11/2022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06/11/2022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8310-A5A9-4812-BF14-037623A3E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6D52-DEBC-4135-924A-B8059A42FD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9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91D4-AE62-412A-A96B-48A80DDE8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11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7FB4D-A8C8-4792-B152-3AFAAFD66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6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0C87-6C6E-4A8F-9D2F-E4C8B8BEE3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53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2850-C62F-48AF-8A98-42B57619B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16C2-2AD7-42EB-B7B3-977EF2DCB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44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769A-ED4D-4C29-8C9F-D6F1DB97D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3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06/11/2022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1962-64CB-4BD5-9AE5-D9DE39A319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34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F10FE-FAA1-46C4-ABFC-18C1BD227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1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3BDD-1E90-4D18-87E0-0E2CF7C18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6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3EEEE-FFF0-4604-867F-F0668F62D2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117606"/>
      </p:ext>
    </p:extLst>
  </p:cSld>
  <p:clrMapOvr>
    <a:masterClrMapping/>
  </p:clrMapOvr>
  <p:transition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3146-DFDC-4C69-A078-33483410E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411785"/>
      </p:ext>
    </p:extLst>
  </p:cSld>
  <p:clrMapOvr>
    <a:masterClrMapping/>
  </p:clrMapOvr>
  <p:transition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44F8B-250F-4BD5-831C-CC7EC08A33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007394"/>
      </p:ext>
    </p:extLst>
  </p:cSld>
  <p:clrMapOvr>
    <a:masterClrMapping/>
  </p:clrMapOvr>
  <p:transition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EA5E-4CAE-483F-99F9-8777183BB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40951"/>
      </p:ext>
    </p:extLst>
  </p:cSld>
  <p:clrMapOvr>
    <a:masterClrMapping/>
  </p:clrMapOvr>
  <p:transition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BAD3-58C6-4FDD-BFEA-9BFFA84131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00117"/>
      </p:ext>
    </p:extLst>
  </p:cSld>
  <p:clrMapOvr>
    <a:masterClrMapping/>
  </p:clrMapOvr>
  <p:transition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2521-83CA-4918-A7A8-B08972783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223070"/>
      </p:ext>
    </p:extLst>
  </p:cSld>
  <p:clrMapOvr>
    <a:masterClrMapping/>
  </p:clrMapOvr>
  <p:transition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77FB7-A6A3-44F6-A173-466C1F9D2E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119171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06/11/2022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DB26F-EEDD-4F0A-84F9-86F88B6E32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419845"/>
      </p:ext>
    </p:extLst>
  </p:cSld>
  <p:clrMapOvr>
    <a:masterClrMapping/>
  </p:clrMapOvr>
  <p:transition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677ED-C08B-4244-812B-673D3537B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21547"/>
      </p:ext>
    </p:extLst>
  </p:cSld>
  <p:clrMapOvr>
    <a:masterClrMapping/>
  </p:clrMapOvr>
  <p:transition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DAB96-3035-49BF-A28C-CC0040DB8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901562"/>
      </p:ext>
    </p:extLst>
  </p:cSld>
  <p:clrMapOvr>
    <a:masterClrMapping/>
  </p:clrMapOvr>
  <p:transition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73AC2-45B1-4FF4-A677-00DCCD2585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050867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06/11/2022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06/11/2022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06/11/2022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06/11/2022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06/11/2022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06/11/2022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06/11/2022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4A364-A5A4-49DE-BAF7-581426D4EB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6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DDA2BF-E721-47FA-9A31-F45DB7D0C7D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68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" y="832656"/>
            <a:ext cx="91440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khéo</a:t>
            </a:r>
            <a:endParaRPr lang="en-US" sz="3400" b="1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400" b="1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cap="none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H" pitchFamily="34" charset="0"/>
              <a:cs typeface="Times New Roman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1474619"/>
            <a:ext cx="9144000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 thay đổi hướng vận động đúng tín hiệu vật </a:t>
            </a:r>
            <a:r>
              <a:rPr lang="vi-VN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4-5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44740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PHÒNG GIÁO DỤC QUẬN LONG BIÊN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TRƯỜNG MẦM NON GIANG BIÊN</a:t>
            </a:r>
            <a:endParaRPr lang="en-US" kern="0" dirty="0">
              <a:solidFill>
                <a:srgbClr val="00B05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NON\ANH\hen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Khởi</a:t>
            </a:r>
            <a:r>
              <a:rPr kumimoji="0" lang="en-US" sz="6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động</a:t>
            </a:r>
            <a:endParaRPr kumimoji="0" lang="vi-VN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01NHAC KHOI DONG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0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2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NON\ANH\hen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 1: Bé vui khỏe</a:t>
            </a:r>
            <a:br>
              <a:rPr lang="en-US" sz="6000" b="1" kern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kern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01NHAC KHOI DONG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02 NHAC BAI TAP PTC. wm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0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MAMNON\ANH\hinh en 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6015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1347788" y="3581402"/>
            <a:ext cx="6591300" cy="20415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 smtClean="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1143001" y="4010027"/>
            <a:ext cx="6796088" cy="23463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Phần 2: Thử tài bé yêu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2" name="03 NHac tro cho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763" y="5154697"/>
            <a:ext cx="874470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kern="1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VĐCB: </a:t>
            </a:r>
            <a:endParaRPr lang="en-US" sz="5400" b="1" kern="1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0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Đi thay đổi hướng vận động đúng tín hiệu vật chuẩn</a:t>
            </a:r>
            <a:endParaRPr lang="vi-VN" sz="3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23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93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inh Thang Computer\My Documents\Downloads\em be dep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" y="6001756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TCVĐ: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03 NHac tro cho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48768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7435" y="0"/>
            <a:ext cx="6409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Phần 3: Ai nhanh hơn</a:t>
            </a:r>
            <a:endParaRPr lang="en-US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3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152400" y="609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HỒI  TĨNH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)4.NHAC HOI TINH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17583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0"/>
            <a:ext cx="6858000" cy="7239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1885950" y="381000"/>
            <a:ext cx="5543550" cy="1752600"/>
          </a:xfrm>
          <a:prstGeom prst="horizontalScroll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prstClr val="white"/>
                </a:solidFill>
                <a:latin typeface="Times New Roman" pitchFamily="18" charset="0"/>
              </a:rPr>
              <a:t>Buổi học kết thúc.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prstClr val="white"/>
                </a:solidFill>
                <a:latin typeface="Times New Roman" pitchFamily="18" charset="0"/>
              </a:rPr>
              <a:t>Tạm biệt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398134661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2724</TotalTime>
  <Words>117</Words>
  <Application>Microsoft Office PowerPoint</Application>
  <PresentationFormat>On-screen Show (4:3)</PresentationFormat>
  <Paragraphs>25</Paragraphs>
  <Slides>7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1_Default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Win7U</cp:lastModifiedBy>
  <cp:revision>117</cp:revision>
  <dcterms:created xsi:type="dcterms:W3CDTF">2016-10-23T17:21:39Z</dcterms:created>
  <dcterms:modified xsi:type="dcterms:W3CDTF">2022-11-06T09:43:13Z</dcterms:modified>
</cp:coreProperties>
</file>