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14"/>
  </p:notesMasterIdLst>
  <p:sldIdLst>
    <p:sldId id="327" r:id="rId6"/>
    <p:sldId id="328" r:id="rId7"/>
    <p:sldId id="258" r:id="rId8"/>
    <p:sldId id="268" r:id="rId9"/>
    <p:sldId id="261" r:id="rId10"/>
    <p:sldId id="260" r:id="rId11"/>
    <p:sldId id="264" r:id="rId12"/>
    <p:sldId id="31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C4571-250E-4CFA-A61D-3F8B27B84F7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09589-CB6F-4C85-8862-EE614B755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1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7B830-1C80-4F5B-8261-AF57D37267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7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D85F1-9B1C-4E27-954B-C50A533B14E9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ABD668-9659-400F-B623-4D70007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27BAB-10B1-4D2E-B4DB-D386BAE0B2E5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68EACB-B61A-422D-AFDA-83C1968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0CCD51-5EA5-487C-81E5-66A3764F29D5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E3B3B1-87B4-42EE-8038-49F2BDEE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F009D9-A698-4557-8351-DF5758B043AC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43474-04BE-48CD-A13B-CC7FB738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1157F4-432D-4C99-B07D-E101EE1CACB6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6E4C-69BF-47A0-99FB-FC79EB39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1E9233-9658-4EBD-8951-9F90A69D2C59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1E96E-BFAA-4FE7-9767-78B0DF6E1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C44798-805E-4C8E-8D17-ED9465ABF8F3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A784-B543-43E3-8E72-348EFD1A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2CA67D-FA53-4E66-93BB-FCB4AADFCEA5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175B0-E589-464B-819A-C28CA769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8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B666-4C42-480C-B0EB-4DA6B5BE6658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740AC-950B-43D1-A646-FA39C5B5D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1AEDE-6C51-4160-8418-3F200AC8EE6D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2F341A-E099-42FA-A02C-EECBE0CD2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4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47CA1B-6F46-49E6-8E2D-7FE59799128A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8AC3D-BE6A-4181-AC4D-EF34783D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6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6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95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50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7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5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1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CD1047-D65F-4FA0-92A3-517319923BFF}" type="datetimeFigureOut">
              <a:rPr lang="en-US"/>
              <a:pPr>
                <a:defRPr/>
              </a:pPr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9DF0A1-83D1-4549-B70E-8DF95BBE1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image" Target="../media/image12.jpeg"/><Relationship Id="rId3" Type="http://schemas.microsoft.com/office/2007/relationships/media" Target="../media/media5.mp3"/><Relationship Id="rId21" Type="http://schemas.openxmlformats.org/officeDocument/2006/relationships/image" Target="../media/image15.jpe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11.jpeg"/><Relationship Id="rId2" Type="http://schemas.openxmlformats.org/officeDocument/2006/relationships/audio" Target="../media/media4.mp3"/><Relationship Id="rId16" Type="http://schemas.openxmlformats.org/officeDocument/2006/relationships/image" Target="../media/image10.jpeg"/><Relationship Id="rId20" Type="http://schemas.openxmlformats.org/officeDocument/2006/relationships/image" Target="../media/image14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9.png"/><Relationship Id="rId5" Type="http://schemas.microsoft.com/office/2007/relationships/media" Target="../media/media6.mp3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7.png"/><Relationship Id="rId10" Type="http://schemas.openxmlformats.org/officeDocument/2006/relationships/audio" Target="../media/media8.mp3"/><Relationship Id="rId19" Type="http://schemas.openxmlformats.org/officeDocument/2006/relationships/image" Target="../media/image13.jpe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963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471057" y="202837"/>
            <a:ext cx="4724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21756" y="4958684"/>
            <a:ext cx="49672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4 - 5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905000" y="1497613"/>
            <a:ext cx="6400801" cy="11093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LĨNH VỰC PHÁT TRIỂN THẨM MĨ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4B0C981-1153-5E26-024A-4E3B9BE9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" y="3150859"/>
            <a:ext cx="892016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DH: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TC: Tai ai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BFAB3A-A4DD-074E-849B-067B1D069A59}"/>
              </a:ext>
            </a:extLst>
          </p:cNvPr>
          <p:cNvSpPr/>
          <p:nvPr/>
        </p:nvSpPr>
        <p:spPr>
          <a:xfrm>
            <a:off x="1908517" y="5808498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endParaRPr kumimoji="0" lang="en-US" sz="32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endParaRPr kumimoji="0" lang="en-US" sz="32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0" cap="none" spc="0" normalizeH="0" baseline="0" noProof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52400" y="4010025"/>
            <a:ext cx="8534400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Ổn</a:t>
            </a:r>
            <a:r>
              <a:rPr kumimoji="0" lang="en-US" sz="3600" b="0" i="0" u="none" strike="noStrike" kern="10" cap="none" spc="0" normalizeH="0" baseline="0" noProof="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định</a:t>
            </a:r>
            <a:r>
              <a:rPr kumimoji="0" lang="en-US" sz="3600" b="0" i="0" u="none" strike="noStrike" kern="10" cap="none" spc="0" normalizeH="0" baseline="0" noProof="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tổ</a:t>
            </a:r>
            <a:r>
              <a:rPr kumimoji="0" lang="en-US" sz="3600" b="0" i="0" u="none" strike="noStrike" kern="10" cap="none" spc="0" normalizeH="0" baseline="0" noProof="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chức</a:t>
            </a:r>
            <a:endParaRPr kumimoji="0" lang="vi-VN" sz="3600" b="0" i="0" u="none" strike="noStrike" kern="10" cap="none" spc="0" normalizeH="0" baseline="0" noProof="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3BE6C-704B-7FD9-2030-EE75FBC3A261}"/>
              </a:ext>
            </a:extLst>
          </p:cNvPr>
          <p:cNvSpPr txBox="1"/>
          <p:nvPr/>
        </p:nvSpPr>
        <p:spPr>
          <a:xfrm>
            <a:off x="2628900" y="577990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inh Thang Computer\My Documents\Downloads\anh-dep-hoa-huong-duong-de-thuo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</a:p>
          <a:p>
            <a:pPr algn="ctr"/>
            <a:r>
              <a:rPr lang="en-US" sz="4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“ </a:t>
            </a:r>
            <a:r>
              <a:rPr lang="en-US" sz="4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 yêu cô chú công nhân</a:t>
            </a:r>
            <a:r>
              <a:rPr lang="en-US" sz="4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  <a:p>
            <a:pPr algn="r"/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Văn Yến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áu Yêu Cô Chú Công N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inh Thang Computer\My Documents\Downloads\xin chao 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-3094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Phần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thi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</a:t>
            </a:r>
          </a:p>
          <a:p>
            <a:pPr lvl="0" algn="ctr"/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Tµi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n¨ng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táa</a:t>
            </a: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MNON\ANH\me cham 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7570"/>
            <a:ext cx="8229600" cy="55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 tay me Anh Thu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8253" y="5562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128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Nghe h¸t : “ Bµn tay mÑ 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ch¬i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: “ Tai ai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tinh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Nào Cùng Chơi V.A_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327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17" name="Cai Mui - Thieu Nhi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679861"/>
            <a:ext cx="381000" cy="398821"/>
          </a:xfrm>
          <a:prstGeom prst="rect">
            <a:avLst/>
          </a:prstGeom>
        </p:spPr>
      </p:pic>
      <p:pic>
        <p:nvPicPr>
          <p:cNvPr id="18" name="co va me c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8923" y="3733800"/>
            <a:ext cx="425179" cy="425179"/>
          </a:xfrm>
          <a:prstGeom prst="rect">
            <a:avLst/>
          </a:prstGeom>
        </p:spPr>
      </p:pic>
      <p:pic>
        <p:nvPicPr>
          <p:cNvPr id="19" name="chiec khan tay ca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679861"/>
            <a:ext cx="425179" cy="425179"/>
          </a:xfrm>
          <a:prstGeom prst="rect">
            <a:avLst/>
          </a:prstGeom>
        </p:spPr>
      </p:pic>
      <p:pic>
        <p:nvPicPr>
          <p:cNvPr id="2" name="Tro choi xuc xac ki dieu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091" y="326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8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743243" y="3276600"/>
            <a:ext cx="8382000" cy="2506850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Buổi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hẹn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</p:spTree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136</Words>
  <Application>Microsoft Office PowerPoint</Application>
  <PresentationFormat>On-screen Show (4:3)</PresentationFormat>
  <Paragraphs>30</Paragraphs>
  <Slides>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.VnAvant</vt:lpstr>
      <vt:lpstr>Arial</vt:lpstr>
      <vt:lpstr>Calibri</vt:lpstr>
      <vt:lpstr>Times New Roman</vt:lpstr>
      <vt:lpstr>Office Theme</vt:lpstr>
      <vt:lpstr>Default Design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109</cp:revision>
  <dcterms:created xsi:type="dcterms:W3CDTF">2016-10-23T17:21:39Z</dcterms:created>
  <dcterms:modified xsi:type="dcterms:W3CDTF">2022-11-19T06:39:24Z</dcterms:modified>
</cp:coreProperties>
</file>