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6"/>
  </p:notesMasterIdLst>
  <p:sldIdLst>
    <p:sldId id="297" r:id="rId3"/>
    <p:sldId id="299" r:id="rId4"/>
    <p:sldId id="270" r:id="rId5"/>
    <p:sldId id="283" r:id="rId6"/>
    <p:sldId id="281" r:id="rId7"/>
    <p:sldId id="282" r:id="rId8"/>
    <p:sldId id="259" r:id="rId9"/>
    <p:sldId id="285" r:id="rId10"/>
    <p:sldId id="286" r:id="rId11"/>
    <p:sldId id="262" r:id="rId12"/>
    <p:sldId id="287" r:id="rId13"/>
    <p:sldId id="264" r:id="rId14"/>
    <p:sldId id="265" r:id="rId15"/>
    <p:sldId id="278" r:id="rId16"/>
    <p:sldId id="288" r:id="rId17"/>
    <p:sldId id="289" r:id="rId18"/>
    <p:sldId id="279" r:id="rId19"/>
    <p:sldId id="280" r:id="rId20"/>
    <p:sldId id="293" r:id="rId21"/>
    <p:sldId id="274" r:id="rId22"/>
    <p:sldId id="294" r:id="rId23"/>
    <p:sldId id="300" r:id="rId24"/>
    <p:sldId id="291" r:id="rId25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81" autoAdjust="0"/>
    <p:restoredTop sz="94660"/>
  </p:normalViewPr>
  <p:slideViewPr>
    <p:cSldViewPr>
      <p:cViewPr>
        <p:scale>
          <a:sx n="100" d="100"/>
          <a:sy n="100" d="100"/>
        </p:scale>
        <p:origin x="-708" y="-2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-371473"/>
          <a:ext cx="4645026" cy="41147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1757922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1757922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1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CE8B76-31C4-4A84-A65E-AA08F28F5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814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8778DE3-79C1-4D7D-B7D1-B71D2AC2B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82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867E968-9AA7-48B0-AED4-F62C7CBF1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337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33789C8-FAC0-42B1-AC5C-2089ACD638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92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24DDC7-4A22-4BE0-8405-59814EEB27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089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77D52EA-AECF-448F-B972-00D3732DF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3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9B40F2B-0301-404F-8530-811449A94D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5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443A57-50E5-4D78-A2E7-683045C1A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68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388751-BA0F-43DC-8007-C91293D20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11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148C8A-CB89-4372-8EA6-469568E05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02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A10E82-98E9-441A-B557-F79923679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13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3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46666DE-402A-49C0-8CC8-8CEAA99B6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21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1.png"/><Relationship Id="rId3" Type="http://schemas.openxmlformats.org/officeDocument/2006/relationships/tags" Target="../tags/tag32.xml"/><Relationship Id="rId7" Type="http://schemas.openxmlformats.org/officeDocument/2006/relationships/image" Target="../media/image38.jpeg"/><Relationship Id="rId12" Type="http://schemas.openxmlformats.org/officeDocument/2006/relationships/image" Target="../media/image34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jpeg"/><Relationship Id="rId5" Type="http://schemas.openxmlformats.org/officeDocument/2006/relationships/tags" Target="../tags/tag34.xml"/><Relationship Id="rId10" Type="http://schemas.openxmlformats.org/officeDocument/2006/relationships/image" Target="../media/image40.jpeg"/><Relationship Id="rId4" Type="http://schemas.openxmlformats.org/officeDocument/2006/relationships/tags" Target="../tags/tag33.xml"/><Relationship Id="rId9" Type="http://schemas.openxmlformats.org/officeDocument/2006/relationships/image" Target="../media/image39.jpeg"/><Relationship Id="rId1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3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1.xml"/><Relationship Id="rId7" Type="http://schemas.openxmlformats.org/officeDocument/2006/relationships/image" Target="../media/image51.gi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6.xml"/><Relationship Id="rId7" Type="http://schemas.openxmlformats.org/officeDocument/2006/relationships/image" Target="../media/image15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9.xml"/><Relationship Id="rId7" Type="http://schemas.openxmlformats.org/officeDocument/2006/relationships/image" Target="../media/image20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5" Type="http://schemas.openxmlformats.org/officeDocument/2006/relationships/image" Target="../media/image21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1.jpeg"/><Relationship Id="rId5" Type="http://schemas.openxmlformats.org/officeDocument/2006/relationships/tags" Target="../tags/tag18.xml"/><Relationship Id="rId10" Type="http://schemas.openxmlformats.org/officeDocument/2006/relationships/image" Target="../media/image30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571498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3829050"/>
            <a:ext cx="121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3" y="2343150"/>
            <a:ext cx="4648201" cy="27432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3" y="228602"/>
            <a:ext cx="7334251" cy="88344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32" y="3243264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6851" y="3594497"/>
            <a:ext cx="564356" cy="253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358064" y="3748089"/>
            <a:ext cx="800100" cy="7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1850" y="3594497"/>
            <a:ext cx="564356" cy="253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" y="3243264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7880" y="-1107875"/>
            <a:ext cx="556022" cy="27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3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318" y="-925114"/>
            <a:ext cx="464344" cy="23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0" y="3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02920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9544" y="2512221"/>
            <a:ext cx="51435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12218" y="2512222"/>
            <a:ext cx="51435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2628" y="464344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4952" y="1369668"/>
            <a:ext cx="559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0564" y="1528182"/>
            <a:ext cx="1847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3507" y="2217807"/>
            <a:ext cx="6712228" cy="707886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lvl="0" algn="ctr"/>
            <a:r>
              <a:rPr lang="vi-VN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ruyện</a:t>
            </a:r>
            <a:r>
              <a:rPr lang="vi-VN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Gấu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con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sợ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đau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răng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0837" y="3177496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9294" y="38511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alt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alt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50644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1145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2288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23431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24574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26860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26860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2" y="228600"/>
            <a:ext cx="2590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9144000" cy="5158979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1" y="2286003"/>
            <a:ext cx="28956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0287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.VnTimeH" pitchFamily="34" charset="0"/>
              </a:rPr>
              <a:t>§µm tho¹i vµ </a:t>
            </a:r>
            <a:r>
              <a:rPr lang="en-US" sz="2800" dirty="0" err="1">
                <a:solidFill>
                  <a:srgbClr val="0000FF"/>
                </a:solidFill>
                <a:latin typeface=".VnTimeH" pitchFamily="34" charset="0"/>
              </a:rPr>
              <a:t>trÝch</a:t>
            </a:r>
            <a:r>
              <a:rPr lang="en-US" sz="2800" dirty="0">
                <a:solidFill>
                  <a:srgbClr val="0000FF"/>
                </a:solidFill>
                <a:latin typeface=".VnTimeH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H" pitchFamily="34" charset="0"/>
              </a:rPr>
              <a:t>dÉn</a:t>
            </a:r>
            <a:endParaRPr lang="en-US" sz="2800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917700" y="85725"/>
            <a:ext cx="5181600" cy="85725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C« </a:t>
            </a:r>
            <a:r>
              <a:rPr lang="en-US" sz="2000" dirty="0" err="1">
                <a:solidFill>
                  <a:srgbClr val="0000FF"/>
                </a:solidFill>
                <a:latin typeface=".VnTime" pitchFamily="34" charset="0"/>
              </a:rPr>
              <a:t>võa</a:t>
            </a:r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.VnTime" pitchFamily="34" charset="0"/>
              </a:rPr>
              <a:t>kÓ</a:t>
            </a:r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.VnTime" pitchFamily="34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.VnTime" pitchFamily="34" charset="0"/>
              </a:rPr>
              <a:t>c¸c</a:t>
            </a:r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 con </a:t>
            </a:r>
            <a:r>
              <a:rPr lang="en-US" sz="2000" dirty="0" err="1">
                <a:solidFill>
                  <a:srgbClr val="0000FF"/>
                </a:solidFill>
                <a:latin typeface=".VnTime" pitchFamily="34" charset="0"/>
              </a:rPr>
              <a:t>nghe</a:t>
            </a:r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uyÖn</a:t>
            </a:r>
            <a:r>
              <a:rPr lang="en-US" sz="2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.VnTime" pitchFamily="34" charset="0"/>
              </a:rPr>
              <a:t>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293" y="1314450"/>
            <a:ext cx="7186613" cy="382905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2" y="0"/>
            <a:ext cx="4953001" cy="9144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1084660"/>
            <a:ext cx="209867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7" y="3017044"/>
            <a:ext cx="21129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5622"/>
            <a:ext cx="2133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5" y="1084660"/>
            <a:ext cx="19859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4" y="3002756"/>
            <a:ext cx="2181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076449"/>
            <a:ext cx="9601200" cy="480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4" y="1284686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676399" y="0"/>
            <a:ext cx="6477001" cy="1123950"/>
          </a:xfrm>
          <a:prstGeom prst="cloudCallout">
            <a:avLst>
              <a:gd name="adj1" fmla="val -38811"/>
              <a:gd name="adj2" fmla="val 94972"/>
            </a:avLst>
          </a:prstGeom>
          <a:solidFill>
            <a:srgbClr val="FFFF99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con?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485900"/>
            <a:ext cx="6705600" cy="337185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57150"/>
            <a:ext cx="6042025" cy="990600"/>
          </a:xfrm>
          <a:prstGeom prst="cloudCallout">
            <a:avLst>
              <a:gd name="adj1" fmla="val 13673"/>
              <a:gd name="adj2" fmla="val 109846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1419227"/>
            <a:ext cx="33909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8" y="3543301"/>
            <a:ext cx="2524126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8" y="1538291"/>
            <a:ext cx="2819401" cy="17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3" y="1314450"/>
            <a:ext cx="46291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2" y="0"/>
            <a:ext cx="4038598" cy="1200150"/>
          </a:xfrm>
          <a:prstGeom prst="cloudCallout">
            <a:avLst>
              <a:gd name="adj1" fmla="val -39024"/>
              <a:gd name="adj2" fmla="val 8060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3" y="1657350"/>
            <a:ext cx="7391401" cy="33147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1" y="0"/>
            <a:ext cx="3428999" cy="131445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9" y="1678781"/>
            <a:ext cx="3597275" cy="280035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1485903"/>
            <a:ext cx="5562601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39" name="Content Placeholder 4" descr="A picture containing diagram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>
          <a:xfrm>
            <a:off x="0" y="7144"/>
            <a:ext cx="9144000" cy="5143500"/>
          </a:xfr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048000" y="2419350"/>
            <a:ext cx="401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alt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2447925" y="1696643"/>
            <a:ext cx="5219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 TỔ CHỨC</a:t>
            </a:r>
          </a:p>
        </p:txBody>
      </p:sp>
    </p:spTree>
    <p:extLst>
      <p:ext uri="{BB962C8B-B14F-4D97-AF65-F5344CB8AC3E}">
        <p14:creationId xmlns:p14="http://schemas.microsoft.com/office/powerpoint/2010/main" val="25068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1" y="0"/>
            <a:ext cx="5067301" cy="108585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" y="1600200"/>
            <a:ext cx="3597275" cy="280035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1485903"/>
            <a:ext cx="5562601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1" y="0"/>
            <a:ext cx="9067801" cy="46863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ounded Rectangle 4"/>
          <p:cNvSpPr/>
          <p:nvPr/>
        </p:nvSpPr>
        <p:spPr>
          <a:xfrm>
            <a:off x="152400" y="17463"/>
            <a:ext cx="5867400" cy="2979738"/>
          </a:xfrm>
          <a:prstGeom prst="roundRect">
            <a:avLst/>
          </a:prstGeom>
          <a:solidFill>
            <a:srgbClr val="EDE8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Brush Script MT" pitchFamily="66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Brush Script MT" pitchFamily="66" charset="0"/>
                <a:cs typeface="Times New Roman" pitchFamily="18" charset="0"/>
              </a:rPr>
              <a:t> video </a:t>
            </a:r>
            <a:r>
              <a:rPr lang="en-US" sz="5400" b="1" dirty="0" err="1">
                <a:solidFill>
                  <a:srgbClr val="002060"/>
                </a:solidFill>
                <a:latin typeface="Brush Script MT" pitchFamily="66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Brush Script MT" pitchFamily="66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Brush Script MT" pitchFamily="66" charset="0"/>
                <a:cs typeface="Times New Roman" pitchFamily="18" charset="0"/>
              </a:rPr>
              <a:t>chuyện</a:t>
            </a:r>
            <a:endParaRPr lang="en-US" sz="5400" b="1" dirty="0">
              <a:solidFill>
                <a:srgbClr val="002060"/>
              </a:solidFill>
              <a:latin typeface="Brush Script MT" pitchFamily="66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4054" r="3183" b="10135"/>
          <a:stretch/>
        </p:blipFill>
        <p:spPr bwMode="auto">
          <a:xfrm>
            <a:off x="6172200" y="17463"/>
            <a:ext cx="2514600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0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2" y="2057400"/>
            <a:ext cx="40386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2" y="200025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2" y="2000250"/>
            <a:ext cx="1143001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57550"/>
            <a:ext cx="914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57550"/>
            <a:ext cx="16160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862014"/>
            <a:ext cx="7620000" cy="15954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66750"/>
            <a:ext cx="9144000" cy="4476750"/>
          </a:xfrm>
          <a:noFill/>
        </p:spPr>
      </p:pic>
      <p:sp>
        <p:nvSpPr>
          <p:cNvPr id="3" name="Rectangle 2"/>
          <p:cNvSpPr/>
          <p:nvPr/>
        </p:nvSpPr>
        <p:spPr>
          <a:xfrm>
            <a:off x="3124199" y="17681"/>
            <a:ext cx="2685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4" y="971550"/>
          <a:ext cx="4645026" cy="337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257300"/>
            <a:ext cx="10972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80" y="686991"/>
            <a:ext cx="53895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1" y="3271838"/>
            <a:ext cx="152400" cy="257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3200400"/>
            <a:ext cx="304800" cy="400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4" y="3271839"/>
            <a:ext cx="174626" cy="12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19" y="388019"/>
            <a:ext cx="278765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8" y="1325636"/>
            <a:ext cx="4191001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418038"/>
            <a:ext cx="5181600" cy="372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1" y="-482203"/>
            <a:ext cx="22860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190500"/>
            <a:ext cx="16002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1" y="514350"/>
            <a:ext cx="32004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1546622"/>
            <a:ext cx="399573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1" y="2971800"/>
            <a:ext cx="297180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1" y="2457453"/>
            <a:ext cx="2057401" cy="13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329114"/>
            <a:ext cx="144780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3" y="3720706"/>
            <a:ext cx="2819401" cy="17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28651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1" y="1200150"/>
            <a:ext cx="2895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1901431"/>
            <a:ext cx="1524000" cy="773906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2862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48" y="3314702"/>
            <a:ext cx="1974852" cy="12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387"/>
            <a:ext cx="9144000" cy="5116115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1" y="274320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1" y="285750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1" y="308610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1" y="320040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1" y="297180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28003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1" y="320040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1" y="3371850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168</Words>
  <Application>Microsoft Office PowerPoint</Application>
  <PresentationFormat>On-screen Show (16:9)</PresentationFormat>
  <Paragraphs>21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Win7U</cp:lastModifiedBy>
  <cp:revision>100</cp:revision>
  <dcterms:created xsi:type="dcterms:W3CDTF">2005-06-21T21:02:06Z</dcterms:created>
  <dcterms:modified xsi:type="dcterms:W3CDTF">2022-10-29T16:31:56Z</dcterms:modified>
</cp:coreProperties>
</file>