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21" r:id="rId3"/>
    <p:sldMasterId id="2147483745" r:id="rId4"/>
  </p:sldMasterIdLst>
  <p:sldIdLst>
    <p:sldId id="269" r:id="rId5"/>
    <p:sldId id="284" r:id="rId6"/>
    <p:sldId id="281" r:id="rId7"/>
    <p:sldId id="286" r:id="rId8"/>
    <p:sldId id="285" r:id="rId9"/>
    <p:sldId id="275" r:id="rId10"/>
    <p:sldId id="27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3458E-9D6B-498F-A835-D6E01366D18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D5D32-D83C-4328-8AE5-6BB65FBCFF1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7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25F2-E976-4817-AB05-C490102AE51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7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CCFE7-2C5D-40CF-A150-E3381624BBC6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15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630E5-55AE-480D-8CDD-B20437B2420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5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77311-03B1-4E45-9AAF-3BB5C5BF4A9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7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68D21-87D8-4748-89C5-9B92748CCBF0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90116-B23C-46D5-8FB5-1DF2237ECA5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3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CF74E8-F581-4C73-8C35-3CCAC02C9F5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9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A4D62-CF71-4A2A-99F7-674E06404FD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09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07FE0-5A18-4249-930B-7C418619A89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10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A9879-D5F8-4383-87AB-FF2269660FA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47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904F2-0F81-4D0B-8E06-9976819405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7654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7E5C7-8F68-4802-9BB8-8645953332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2731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94232-EF3F-451D-8492-FAB9983AD1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926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F8414-837C-4EDF-9E74-2C327EA787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237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33A9A-66B8-4DA3-B688-1AD3DC47CCF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49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2603E-60E3-47D8-97D5-5B465B586E3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15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ACC09-E441-4795-9FE2-029310FCDB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1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F5890-FED5-48DE-9067-C7738B431F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06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D0FA1-CEE2-4EC9-8517-DBC4CD5316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51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2F03F0-3159-474B-80D8-847AD609712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384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25722-1180-4DDF-BDBE-00F946B5FFE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6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7489B-A3D1-4A03-BAC9-0B40CBA13B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21.wmf"/><Relationship Id="rId11" Type="http://schemas.openxmlformats.org/officeDocument/2006/relationships/image" Target="../media/image26.gif"/><Relationship Id="rId5" Type="http://schemas.openxmlformats.org/officeDocument/2006/relationships/image" Target="../media/image20.wmf"/><Relationship Id="rId10" Type="http://schemas.openxmlformats.org/officeDocument/2006/relationships/image" Target="../media/image25.png"/><Relationship Id="rId4" Type="http://schemas.openxmlformats.org/officeDocument/2006/relationships/image" Target="../media/image19.wm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804120" y="2004743"/>
            <a:ext cx="7693506" cy="2110391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Vẽ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nét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mặt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191125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413" y="5672137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67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004366"/>
            <a:ext cx="952500" cy="73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96" y="3339503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397125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1126638"/>
            <a:ext cx="7663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4004" y="4442159"/>
            <a:ext cx="6324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5988" y="172453"/>
            <a:ext cx="63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NI-Ariston" pitchFamily="2" charset="0"/>
              <a:ea typeface="+mn-ea"/>
              <a:cs typeface="+mn-cs"/>
            </a:endParaRPr>
          </a:p>
        </p:txBody>
      </p:sp>
      <p:pic>
        <p:nvPicPr>
          <p:cNvPr id="10243" name="Picture 8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0263" name="Picture 15" descr="N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16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34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5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6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7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8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9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0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7" y="794285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2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7066" y="997716"/>
            <a:ext cx="1828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3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4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3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0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795" y="1911899"/>
            <a:ext cx="6724650" cy="132323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ỔN ĐỊNH TỔ CHỨC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5609" y="3457747"/>
            <a:ext cx="444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: </a:t>
            </a:r>
            <a:r>
              <a:rPr lang="en-US" sz="2400" dirty="0" err="1"/>
              <a:t>Khuôn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cười</a:t>
            </a:r>
            <a:endParaRPr lang="en-US" sz="2400" dirty="0"/>
          </a:p>
        </p:txBody>
      </p:sp>
      <p:pic>
        <p:nvPicPr>
          <p:cNvPr id="4" name="Nhạc thiếu nhi khuôn mặt cười">
            <a:hlinkClick r:id="" action="ppaction://media"/>
            <a:extLst>
              <a:ext uri="{FF2B5EF4-FFF2-40B4-BE49-F238E27FC236}">
                <a16:creationId xmlns:a16="http://schemas.microsoft.com/office/drawing/2014/main" id="{52CDF9D6-5CD0-4BEC-8506-383FCA0B1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8530.9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2000" y="4495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8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676400" y="1981200"/>
            <a:ext cx="6324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36576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32062-B866-4103-9D55-A0EF367A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9144000" cy="6861517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59636375-ABD6-4EF8-BFF6-83932CD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3429000"/>
            <a:ext cx="4533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504DF-9CA7-47B0-80D0-D40C20FF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16984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438400" y="1989946"/>
            <a:ext cx="480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Sto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rẻ thực hiện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Không Lời Thư Giãn Đầu Óc Tuyệt Hay Nhẹ Nhàng Giúp Giảm Stress - Tải Nhạc Không Lời Hay Nh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C6E1C3-802C-43F8-B187-90A0A6ED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9144000" cy="6861517"/>
          </a:xfrm>
          <a:prstGeom prst="rect">
            <a:avLst/>
          </a:prstGeom>
        </p:spPr>
      </p:pic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5715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3276600"/>
            <a:ext cx="4724400" cy="266700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0" y="0"/>
            <a:ext cx="8915400" cy="68580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3810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05800" y="3048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067550" y="-895350"/>
            <a:ext cx="4572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243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335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1752600" y="1371600"/>
            <a:ext cx="6324600" cy="20145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chào tạm biệt</a:t>
            </a: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958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66850" y="1333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52650" y="51625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19850" y="-190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5814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62650" y="5238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4562</TotalTime>
  <Words>76</Words>
  <Application>Microsoft Office PowerPoint</Application>
  <PresentationFormat>On-screen Show (4:3)</PresentationFormat>
  <Paragraphs>17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.VnAvantH</vt:lpstr>
      <vt:lpstr>Arial</vt:lpstr>
      <vt:lpstr>Calibri</vt:lpstr>
      <vt:lpstr>Times New Roman</vt:lpstr>
      <vt:lpstr>VNI-Ariston</vt:lpstr>
      <vt:lpstr>Office Theme</vt:lpstr>
      <vt:lpstr>2_Default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Administrator</cp:lastModifiedBy>
  <cp:revision>150</cp:revision>
  <dcterms:created xsi:type="dcterms:W3CDTF">2016-10-23T17:21:39Z</dcterms:created>
  <dcterms:modified xsi:type="dcterms:W3CDTF">2022-10-09T06:12:52Z</dcterms:modified>
</cp:coreProperties>
</file>