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6" r:id="rId8"/>
    <p:sldId id="285" r:id="rId9"/>
    <p:sldId id="275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1.wmf"/><Relationship Id="rId11" Type="http://schemas.openxmlformats.org/officeDocument/2006/relationships/image" Target="../media/image26.gif"/><Relationship Id="rId5" Type="http://schemas.openxmlformats.org/officeDocument/2006/relationships/image" Target="../media/image20.wmf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804120" y="2004743"/>
            <a:ext cx="7693506" cy="2110391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004366"/>
            <a:ext cx="952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333950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126638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4004" y="4442159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988" y="172453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79428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997716"/>
            <a:ext cx="1828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911899"/>
            <a:ext cx="6724650" cy="132323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3457747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 smtClean="0"/>
              <a:t>thơ</a:t>
            </a:r>
            <a:r>
              <a:rPr lang="en-US" sz="2400" dirty="0" smtClean="0"/>
              <a:t>: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endParaRPr lang="en-US" sz="2400" dirty="0"/>
          </a:p>
        </p:txBody>
      </p:sp>
      <p:pic>
        <p:nvPicPr>
          <p:cNvPr id="4" name="Nhạc thiếu nhi khuôn mặt cười">
            <a:hlinkClick r:id="" action="ppaction://media"/>
            <a:extLst>
              <a:ext uri="{FF2B5EF4-FFF2-40B4-BE49-F238E27FC236}">
                <a16:creationId xmlns:a16="http://schemas.microsoft.com/office/drawing/2014/main" xmlns="" id="{52CDF9D6-5CD0-4BEC-8506-383FCA0B1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8530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4495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9812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16984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067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24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33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66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52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9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62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74</Words>
  <Application>Microsoft Office PowerPoint</Application>
  <PresentationFormat>On-screen Show (4:3)</PresentationFormat>
  <Paragraphs>17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Win7U</cp:lastModifiedBy>
  <cp:revision>151</cp:revision>
  <dcterms:created xsi:type="dcterms:W3CDTF">2016-10-23T17:21:39Z</dcterms:created>
  <dcterms:modified xsi:type="dcterms:W3CDTF">2022-10-30T01:29:32Z</dcterms:modified>
</cp:coreProperties>
</file>