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sldIdLst>
    <p:sldId id="269" r:id="rId3"/>
    <p:sldId id="272" r:id="rId4"/>
    <p:sldId id="270" r:id="rId5"/>
    <p:sldId id="271" r:id="rId6"/>
    <p:sldId id="274" r:id="rId7"/>
    <p:sldId id="275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99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02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745644" y="1543049"/>
            <a:ext cx="7693506" cy="33750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 tài: Tô nét và tô màu tranh chú hề</a:t>
            </a:r>
            <a:endParaRPr lang="vi-VN" sz="3600" kern="10" smtClean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5191125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413" y="5672137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67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5908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397125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577215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5645" y="66777"/>
            <a:ext cx="76634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</a:t>
            </a:r>
          </a:p>
          <a:p>
            <a:pPr lvl="0" algn="ctr"/>
            <a:r>
              <a:rPr lang="en-US" sz="4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7326" y="3545886"/>
            <a:ext cx="6324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MGN ( 4 - 5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lvl="0" algn="ctr"/>
            <a:endParaRPr lang="vi-VN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 học: 2022- 2023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.A – Trời Nắng Trời Mư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MNON\anh PTGT duong sat, duong hang khong\hinh nen 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1676400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Ảo thuật gia”</a:t>
            </a:r>
            <a:endParaRPr lang="en-US" sz="5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ạc bài ảo thuật cắt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 PTGT duong sat, duong hang khong\hinh nen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2438400"/>
            <a:ext cx="80010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Quan SÁT TRANH MẪU, ĐÀM THOẠI</a:t>
            </a:r>
          </a:p>
          <a:p>
            <a:pPr algn="ctr"/>
            <a:endParaRPr lang="en-US" sz="3200" b="1" cap="none" spc="5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MNON\anh PTGT duong sat, duong hang khong\hinh n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148" y="2105292"/>
            <a:ext cx="91440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TRẺ THỰC HIỆN</a:t>
            </a:r>
          </a:p>
          <a:p>
            <a:pPr algn="ctr"/>
            <a:endParaRPr lang="en-US" sz="3200" b="1" cap="none" spc="5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pic>
        <p:nvPicPr>
          <p:cNvPr id="2" name="Nhạc Piano không lời nhẹ nhàng lãng mạn giúp thư giãn~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8148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MAMNON\anh PTGT duong sat, duong hang khong\hình nen 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6200" y="3810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XÉT SẢN PHẨM</a:t>
            </a:r>
            <a:endParaRPr lang="en-US" sz="4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AMNON\anh PTGT duong sat, duong hang khong\HÌNH NỀN 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6200" y="18288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THÚC</a:t>
            </a:r>
            <a:endParaRPr lang="en-US" sz="4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4437</TotalTime>
  <Words>63</Words>
  <Application>Microsoft Office PowerPoint</Application>
  <PresentationFormat>On-screen Show (4:3)</PresentationFormat>
  <Paragraphs>14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.VnAvantH</vt:lpstr>
      <vt:lpstr>Arial</vt:lpstr>
      <vt:lpstr>Calibri</vt:lpstr>
      <vt:lpstr>Times New Roman</vt:lpstr>
      <vt:lpstr>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Microsoft account</cp:lastModifiedBy>
  <cp:revision>136</cp:revision>
  <dcterms:created xsi:type="dcterms:W3CDTF">2016-10-23T17:21:39Z</dcterms:created>
  <dcterms:modified xsi:type="dcterms:W3CDTF">2022-11-19T17:37:44Z</dcterms:modified>
</cp:coreProperties>
</file>