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87" r:id="rId6"/>
    <p:sldId id="286" r:id="rId7"/>
    <p:sldId id="285" r:id="rId8"/>
    <p:sldId id="264" r:id="rId9"/>
    <p:sldId id="261" r:id="rId10"/>
    <p:sldId id="270" r:id="rId11"/>
    <p:sldId id="274" r:id="rId12"/>
    <p:sldId id="271" r:id="rId13"/>
    <p:sldId id="275" r:id="rId14"/>
    <p:sldId id="272" r:id="rId15"/>
    <p:sldId id="276" r:id="rId16"/>
    <p:sldId id="277" r:id="rId17"/>
    <p:sldId id="273" r:id="rId18"/>
    <p:sldId id="267" r:id="rId19"/>
    <p:sldId id="269" r:id="rId20"/>
    <p:sldId id="281" r:id="rId21"/>
    <p:sldId id="268" r:id="rId22"/>
    <p:sldId id="279" r:id="rId23"/>
    <p:sldId id="282" r:id="rId24"/>
    <p:sldId id="288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EC9C1-01EC-4367-9594-E6AB9DD4A645}" type="datetimeFigureOut">
              <a:rPr lang="vi-VN" smtClean="0"/>
              <a:pPr/>
              <a:t>26/04/2022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96519-E0A2-4D45-949E-B72AF0A3C8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172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9642CB-E553-4185-9C3C-445E479A5BCE}" type="slidenum">
              <a:rPr lang="en-US"/>
              <a:pPr/>
              <a:t>24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26/04/2022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26/04/2022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26/04/2022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26/04/2022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26/04/2022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26/04/2022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26/04/2022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26/04/2022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26/04/2022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26/04/2022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26/04/2022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1DD18-1250-456C-82FE-1B8FCE4DEFC7}" type="datetimeFigureOut">
              <a:rPr lang="vi-VN" smtClean="0"/>
              <a:pPr/>
              <a:t>26/04/2022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Cho%20T&#244;i%20&#272;i%20L&#224;m%20M&#432;a%20V&#7899;i%20beat.mp3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1.gif"/><Relationship Id="rId5" Type="http://schemas.openxmlformats.org/officeDocument/2006/relationships/hyperlink" Target="http://www.animfactory.net/animations/nature/mushrooms/mushrooms_happy_md_clr.gif" TargetMode="Externa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ownloads\M&#432;a%20r&#417;i%20(%20d&#226;n%20ca%20X&#225;%20)Beat%20B&#224;i%20h&#225;t%20l&#7899;p%201.mp4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Nhi&#7873;u%20Ca%20S&#297;%20&#8211;%20M&#432;a%20R&#417;i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Nhi&#7873;u%20Ca%20S&#297;%20&#8211;%20M&#432;a%20R&#417;i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KHO%20T&#431;%20LI&#7878;U%20GI&#193;O%20D&#7908;C\Gi&#225;o%20&#225;n%20Mai%20H&#432;&#417;ng\Happy%20New%20Year%20-%20ABBA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1.ppt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slide" Target="slide3.xml"/><Relationship Id="rId5" Type="http://schemas.openxmlformats.org/officeDocument/2006/relationships/image" Target="../media/image6.jpeg"/><Relationship Id="rId10" Type="http://schemas.openxmlformats.org/officeDocument/2006/relationships/slide" Target="slide8.xml"/><Relationship Id="rId4" Type="http://schemas.openxmlformats.org/officeDocument/2006/relationships/image" Target="../media/image5.jpe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Cho%20T&#244;i%20&#272;i%20L&#224;m%20M&#432;a%20V&#7899;i%20beat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A TRÌNH CHIẾU\HINH NEN\images (3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5" name="Hình Chữ nhật 4"/>
          <p:cNvSpPr/>
          <p:nvPr/>
        </p:nvSpPr>
        <p:spPr>
          <a:xfrm>
            <a:off x="0" y="785794"/>
            <a:ext cx="9144000" cy="11894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48680"/>
            <a:ext cx="882047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Cho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2021-2022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ao mun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inh nen (2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ình Chữ nhật 2"/>
          <p:cNvSpPr/>
          <p:nvPr/>
        </p:nvSpPr>
        <p:spPr>
          <a:xfrm>
            <a:off x="0" y="20002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endParaRPr lang="en-US" sz="4000" smtClean="0"/>
          </a:p>
        </p:txBody>
      </p:sp>
      <p:pic>
        <p:nvPicPr>
          <p:cNvPr id="9219" name="Picture 5" descr="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checke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inh nen (1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ình Chữ nhật 2"/>
          <p:cNvSpPr/>
          <p:nvPr/>
        </p:nvSpPr>
        <p:spPr>
          <a:xfrm>
            <a:off x="73888" y="1285860"/>
            <a:ext cx="90701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685800" y="5791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 tôi đi làm mưa với</a:t>
            </a:r>
            <a:b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Chị gió ơi chị gió ơi</a:t>
            </a:r>
          </a:p>
        </p:txBody>
      </p:sp>
    </p:spTree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ình Chữ nhật 2"/>
          <p:cNvSpPr/>
          <p:nvPr/>
        </p:nvSpPr>
        <p:spPr>
          <a:xfrm>
            <a:off x="642910" y="2143116"/>
            <a:ext cx="7965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endParaRPr lang="en-US" sz="4000" smtClean="0"/>
          </a:p>
        </p:txBody>
      </p:sp>
      <p:pic>
        <p:nvPicPr>
          <p:cNvPr id="13315" name="Picture 3" descr="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85800" y="38100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 hạt mưa giúp cho đời</a:t>
            </a: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85800" y="61722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Không phí hoài rong chơi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685800" y="19812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Hoa lá được tốt tươi</a:t>
            </a: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Tôi muốn cây được xanh lá</a:t>
            </a: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3062269291044954916_574_574"/>
          <p:cNvPicPr>
            <a:picLocks noChangeAspect="1" noChangeArrowheads="1"/>
          </p:cNvPicPr>
          <p:nvPr/>
        </p:nvPicPr>
        <p:blipFill>
          <a:blip r:embed="rId3"/>
          <a:srcRect l="5556" t="37175" r="44444" b="241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152400" y="1600200"/>
            <a:ext cx="87630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Giáo dục bảo vệ thiên nhiên: </a:t>
            </a:r>
          </a:p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Để cho thiên nhiên luôn trong lành, chúng ta phải bảo vệ môi trường, </a:t>
            </a:r>
          </a:p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không hái hoa, bẻ cành, không vứt rác bừa bãi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icture2c -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ình Chữ nhật 2"/>
          <p:cNvSpPr/>
          <p:nvPr/>
        </p:nvSpPr>
        <p:spPr>
          <a:xfrm>
            <a:off x="571472" y="1643050"/>
            <a:ext cx="8198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endParaRPr lang="vi-VN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ho Tôi Đi Làm Mưa Với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928926" y="3276600"/>
            <a:ext cx="1795474" cy="1795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ixmas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</p:spPr>
      </p:pic>
      <p:pic>
        <p:nvPicPr>
          <p:cNvPr id="17411" name="Picture 3" descr="anixmas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17412" name="Picture 4" descr="anixmas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6477000"/>
            <a:ext cx="9144000" cy="381000"/>
          </a:xfrm>
          <a:prstGeom prst="rect">
            <a:avLst/>
          </a:prstGeom>
          <a:noFill/>
        </p:spPr>
      </p:pic>
      <p:pic>
        <p:nvPicPr>
          <p:cNvPr id="17413" name="Picture 5" descr="anixmas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17415" name="Picture 7" descr="mushrooms_happy_md_clr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694238"/>
            <a:ext cx="2133600" cy="1706562"/>
          </a:xfrm>
          <a:prstGeom prst="rect">
            <a:avLst/>
          </a:prstGeom>
          <a:noFill/>
        </p:spPr>
      </p:pic>
      <p:pic>
        <p:nvPicPr>
          <p:cNvPr id="17417" name="Picture 9" descr="1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14325"/>
            <a:ext cx="2286000" cy="1895475"/>
          </a:xfrm>
          <a:prstGeom prst="rect">
            <a:avLst/>
          </a:prstGeom>
          <a:noFill/>
        </p:spPr>
      </p:pic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524000" y="4572000"/>
            <a:ext cx="833438" cy="762000"/>
            <a:chOff x="2400" y="1968"/>
            <a:chExt cx="525" cy="480"/>
          </a:xfrm>
        </p:grpSpPr>
        <p:sp>
          <p:nvSpPr>
            <p:cNvPr id="17421" name="Freeform 11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2" name="Freeform 11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3" name="Freeform 12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4" name="Freeform 12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7396163" y="5105400"/>
            <a:ext cx="833437" cy="762000"/>
            <a:chOff x="2400" y="1968"/>
            <a:chExt cx="525" cy="480"/>
          </a:xfrm>
        </p:grpSpPr>
        <p:sp>
          <p:nvSpPr>
            <p:cNvPr id="17426" name="Freeform 11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7" name="Freeform 11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8" name="Freeform 12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9" name="Freeform 12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6405563" y="762000"/>
            <a:ext cx="833437" cy="762000"/>
            <a:chOff x="2400" y="1968"/>
            <a:chExt cx="525" cy="480"/>
          </a:xfrm>
        </p:grpSpPr>
        <p:sp>
          <p:nvSpPr>
            <p:cNvPr id="17431" name="Freeform 11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2" name="Freeform 11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3" name="Freeform 12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4" name="Freeform 12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1981200" y="1676400"/>
            <a:ext cx="833438" cy="762000"/>
            <a:chOff x="2400" y="1968"/>
            <a:chExt cx="525" cy="480"/>
          </a:xfrm>
        </p:grpSpPr>
        <p:sp>
          <p:nvSpPr>
            <p:cNvPr id="17436" name="Freeform 11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7" name="Freeform 11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8" name="Freeform 12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9" name="Freeform 12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143000" y="3429000"/>
            <a:ext cx="833438" cy="762000"/>
            <a:chOff x="2304" y="1632"/>
            <a:chExt cx="525" cy="480"/>
          </a:xfrm>
        </p:grpSpPr>
        <p:sp>
          <p:nvSpPr>
            <p:cNvPr id="17441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2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3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4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962400" y="1371600"/>
            <a:ext cx="833438" cy="762000"/>
            <a:chOff x="2304" y="1632"/>
            <a:chExt cx="525" cy="480"/>
          </a:xfrm>
        </p:grpSpPr>
        <p:sp>
          <p:nvSpPr>
            <p:cNvPr id="17446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7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8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9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929563" y="381000"/>
            <a:ext cx="833437" cy="762000"/>
            <a:chOff x="2304" y="1632"/>
            <a:chExt cx="525" cy="480"/>
          </a:xfrm>
        </p:grpSpPr>
        <p:sp>
          <p:nvSpPr>
            <p:cNvPr id="17451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2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3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4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6096000" y="4648200"/>
            <a:ext cx="833438" cy="762000"/>
            <a:chOff x="2304" y="1632"/>
            <a:chExt cx="525" cy="480"/>
          </a:xfrm>
        </p:grpSpPr>
        <p:sp>
          <p:nvSpPr>
            <p:cNvPr id="17456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7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8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9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2133600" y="5638800"/>
            <a:ext cx="833438" cy="762000"/>
            <a:chOff x="2304" y="1632"/>
            <a:chExt cx="525" cy="480"/>
          </a:xfrm>
        </p:grpSpPr>
        <p:sp>
          <p:nvSpPr>
            <p:cNvPr id="17461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2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3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4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1" name="Group 167"/>
          <p:cNvGrpSpPr>
            <a:grpSpLocks/>
          </p:cNvGrpSpPr>
          <p:nvPr/>
        </p:nvGrpSpPr>
        <p:grpSpPr bwMode="auto">
          <a:xfrm>
            <a:off x="3200400" y="4419600"/>
            <a:ext cx="833438" cy="762000"/>
            <a:chOff x="672" y="624"/>
            <a:chExt cx="525" cy="480"/>
          </a:xfrm>
        </p:grpSpPr>
        <p:sp>
          <p:nvSpPr>
            <p:cNvPr id="17466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7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8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9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2" name="Group 167"/>
          <p:cNvGrpSpPr>
            <a:grpSpLocks/>
          </p:cNvGrpSpPr>
          <p:nvPr/>
        </p:nvGrpSpPr>
        <p:grpSpPr bwMode="auto">
          <a:xfrm>
            <a:off x="228600" y="5867400"/>
            <a:ext cx="833438" cy="762000"/>
            <a:chOff x="672" y="624"/>
            <a:chExt cx="525" cy="480"/>
          </a:xfrm>
        </p:grpSpPr>
        <p:sp>
          <p:nvSpPr>
            <p:cNvPr id="17471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2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3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4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3" name="Group 167"/>
          <p:cNvGrpSpPr>
            <a:grpSpLocks/>
          </p:cNvGrpSpPr>
          <p:nvPr/>
        </p:nvGrpSpPr>
        <p:grpSpPr bwMode="auto">
          <a:xfrm>
            <a:off x="7010400" y="1371600"/>
            <a:ext cx="833438" cy="762000"/>
            <a:chOff x="672" y="624"/>
            <a:chExt cx="525" cy="480"/>
          </a:xfrm>
        </p:grpSpPr>
        <p:sp>
          <p:nvSpPr>
            <p:cNvPr id="17476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7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8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9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685800" y="457200"/>
            <a:ext cx="833438" cy="762000"/>
            <a:chOff x="624" y="1632"/>
            <a:chExt cx="525" cy="480"/>
          </a:xfrm>
        </p:grpSpPr>
        <p:sp>
          <p:nvSpPr>
            <p:cNvPr id="17481" name="Freeform 1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2" name="Freeform 1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3" name="Freeform 2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4" name="Freeform 2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248400" y="5486400"/>
            <a:ext cx="833438" cy="762000"/>
            <a:chOff x="624" y="1632"/>
            <a:chExt cx="525" cy="480"/>
          </a:xfrm>
        </p:grpSpPr>
        <p:sp>
          <p:nvSpPr>
            <p:cNvPr id="17486" name="Freeform 1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7" name="Freeform 1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8" name="Freeform 2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9" name="Freeform 2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6" name="Group 167"/>
          <p:cNvGrpSpPr>
            <a:grpSpLocks/>
          </p:cNvGrpSpPr>
          <p:nvPr/>
        </p:nvGrpSpPr>
        <p:grpSpPr bwMode="auto">
          <a:xfrm>
            <a:off x="2438400" y="457200"/>
            <a:ext cx="833438" cy="762000"/>
            <a:chOff x="672" y="624"/>
            <a:chExt cx="525" cy="480"/>
          </a:xfrm>
        </p:grpSpPr>
        <p:sp>
          <p:nvSpPr>
            <p:cNvPr id="17491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2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3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4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7" name="Group 167"/>
          <p:cNvGrpSpPr>
            <a:grpSpLocks/>
          </p:cNvGrpSpPr>
          <p:nvPr/>
        </p:nvGrpSpPr>
        <p:grpSpPr bwMode="auto">
          <a:xfrm>
            <a:off x="7772400" y="3048000"/>
            <a:ext cx="833438" cy="762000"/>
            <a:chOff x="672" y="624"/>
            <a:chExt cx="525" cy="480"/>
          </a:xfrm>
        </p:grpSpPr>
        <p:sp>
          <p:nvSpPr>
            <p:cNvPr id="17496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7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8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9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914400" y="1295400"/>
            <a:ext cx="833438" cy="762000"/>
            <a:chOff x="2304" y="1632"/>
            <a:chExt cx="525" cy="480"/>
          </a:xfrm>
        </p:grpSpPr>
        <p:sp>
          <p:nvSpPr>
            <p:cNvPr id="17501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02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03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04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609600" y="4953000"/>
            <a:ext cx="833438" cy="762000"/>
            <a:chOff x="624" y="1632"/>
            <a:chExt cx="525" cy="480"/>
          </a:xfrm>
        </p:grpSpPr>
        <p:sp>
          <p:nvSpPr>
            <p:cNvPr id="17510" name="Freeform 1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11" name="Freeform 1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12" name="Freeform 2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13" name="Freeform 2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sp>
        <p:nvSpPr>
          <p:cNvPr id="99" name="Hình Chữ nhật 98"/>
          <p:cNvSpPr/>
          <p:nvPr/>
        </p:nvSpPr>
        <p:spPr>
          <a:xfrm>
            <a:off x="0" y="2214554"/>
            <a:ext cx="89607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Phần</a:t>
            </a:r>
            <a:r>
              <a:rPr lang="vi-VN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thứ</a:t>
            </a:r>
            <a:r>
              <a:rPr lang="vi-VN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ba: </a:t>
            </a:r>
          </a:p>
          <a:p>
            <a:pPr algn="ctr"/>
            <a:r>
              <a:rPr lang="vi-VN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Vui </a:t>
            </a:r>
            <a:r>
              <a:rPr lang="vi-VN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cùng</a:t>
            </a:r>
            <a:r>
              <a:rPr lang="vi-VN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người</a:t>
            </a:r>
            <a:r>
              <a:rPr lang="vi-VN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dẫn</a:t>
            </a:r>
            <a:r>
              <a:rPr lang="vi-VN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chương </a:t>
            </a:r>
            <a:r>
              <a:rPr lang="vi-VN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trình</a:t>
            </a:r>
            <a:endParaRPr lang="vi-VN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12539">
    <p:dissolv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387" name="Picture 4" descr="0610201008Seppic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Nghe hát “Mưa rơi”</a:t>
            </a:r>
          </a:p>
        </p:txBody>
      </p:sp>
      <p:pic>
        <p:nvPicPr>
          <p:cNvPr id="7" name="Mưa rơi ( dân ca Xá )Beat Bài hát lớp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A TRÌNH CHIẾU\HINH NEN\images (2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3" name="Hình Chữ nhật 2"/>
          <p:cNvSpPr/>
          <p:nvPr/>
        </p:nvSpPr>
        <p:spPr>
          <a:xfrm>
            <a:off x="0" y="642918"/>
            <a:ext cx="9144000" cy="43915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Đối</a:t>
            </a:r>
            <a:r>
              <a:rPr lang="vi-VN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tượng</a:t>
            </a:r>
            <a:r>
              <a:rPr lang="vi-VN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: </a:t>
            </a:r>
            <a:r>
              <a:rPr lang="vi-VN" sz="48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Lớp</a:t>
            </a:r>
            <a:r>
              <a:rPr lang="vi-VN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4 </a:t>
            </a:r>
            <a:r>
              <a:rPr lang="vi-VN" sz="48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tuổi</a:t>
            </a:r>
            <a:r>
              <a:rPr lang="vi-VN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B</a:t>
            </a:r>
          </a:p>
          <a:p>
            <a:pPr algn="ctr">
              <a:lnSpc>
                <a:spcPct val="150000"/>
              </a:lnSpc>
            </a:pPr>
            <a:r>
              <a:rPr lang="vi-VN" sz="4800" b="1" cap="none" spc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Thời</a:t>
            </a:r>
            <a:r>
              <a:rPr lang="vi-VN" sz="48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gian: 30 – 35 </a:t>
            </a:r>
            <a:r>
              <a:rPr lang="vi-VN" sz="4800" b="1" cap="none" spc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phút</a:t>
            </a:r>
            <a:endParaRPr lang="vi-VN" sz="4800" b="1" cap="none" spc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48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Ngày</a:t>
            </a:r>
            <a:r>
              <a:rPr lang="vi-VN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dạy</a:t>
            </a:r>
            <a:r>
              <a:rPr lang="vi-VN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: 11/11/2015</a:t>
            </a:r>
          </a:p>
          <a:p>
            <a:pPr algn="ctr">
              <a:lnSpc>
                <a:spcPct val="150000"/>
              </a:lnSpc>
            </a:pPr>
            <a:r>
              <a:rPr lang="vi-VN" sz="48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Giáo</a:t>
            </a:r>
            <a:r>
              <a:rPr lang="vi-VN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viên: </a:t>
            </a:r>
            <a:r>
              <a:rPr lang="vi-VN" sz="48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Phùng</a:t>
            </a:r>
            <a:r>
              <a:rPr lang="vi-VN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Thị</a:t>
            </a:r>
            <a:r>
              <a:rPr lang="vi-VN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Kim Liên</a:t>
            </a:r>
            <a:endParaRPr lang="vi-VN" sz="4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:\Users\User\Pictures\4c0e89d3_093ecd4c_w2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Picturechim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8100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Picturechim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Picture1chimcanh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28600"/>
            <a:ext cx="1409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ình Chữ nhật 7"/>
          <p:cNvSpPr/>
          <p:nvPr/>
        </p:nvSpPr>
        <p:spPr>
          <a:xfrm>
            <a:off x="357158" y="4786322"/>
            <a:ext cx="82012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Cô </a:t>
            </a:r>
            <a:r>
              <a:rPr lang="vi-V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và</a:t>
            </a:r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trẻ</a:t>
            </a:r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cùng</a:t>
            </a:r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vận</a:t>
            </a:r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động</a:t>
            </a:r>
            <a:endParaRPr lang="vi-VN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Nhiều Ca Sĩ – Mưa Rơ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214810" y="6000744"/>
            <a:ext cx="1214446" cy="857256"/>
          </a:xfrm>
          <a:prstGeom prst="rect">
            <a:avLst/>
          </a:prstGeom>
        </p:spPr>
      </p:pic>
    </p:spTree>
  </p:cSld>
  <p:clrMapOvr>
    <a:masterClrMapping/>
  </p:clrMapOvr>
  <p:transition>
    <p:cut thruBlk="1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" y="23622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6146" name="Picture 2" descr="D:\GA TRÌNH CHIẾU\HINH NEN\images (1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8" name="Hình Chữ nhật 7"/>
          <p:cNvSpPr/>
          <p:nvPr/>
        </p:nvSpPr>
        <p:spPr>
          <a:xfrm>
            <a:off x="1285852" y="1357298"/>
            <a:ext cx="70727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vi-VN" dirty="0"/>
          </a:p>
        </p:txBody>
      </p:sp>
      <p:sp>
        <p:nvSpPr>
          <p:cNvPr id="9" name="Hình Chữ nhật 8"/>
          <p:cNvSpPr/>
          <p:nvPr/>
        </p:nvSpPr>
        <p:spPr>
          <a:xfrm>
            <a:off x="0" y="300037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13723">
    <p:wipe dir="d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659204qfhni5vgx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>
            <a:off x="0" y="3124200"/>
            <a:ext cx="91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659204qfhni5vgx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086600" y="-1219200"/>
            <a:ext cx="83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659204qfhni5vgx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340225" y="-1066800"/>
            <a:ext cx="83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659204qfhni5vgx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153400" y="2895600"/>
            <a:ext cx="99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659204qfhni5vgx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600200" y="-1295400"/>
            <a:ext cx="83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WordArt 12"/>
          <p:cNvSpPr>
            <a:spLocks noChangeArrowheads="1" noChangeShapeType="1" noTextEdit="1"/>
          </p:cNvSpPr>
          <p:nvPr/>
        </p:nvSpPr>
        <p:spPr bwMode="auto">
          <a:xfrm>
            <a:off x="0" y="990600"/>
            <a:ext cx="9144000" cy="2286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vi-VN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0" y="92867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b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vi-VN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HJ035_350A -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mua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Nhiều Ca Sĩ – Mưa Rơ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14546" y="3571876"/>
            <a:ext cx="1876436" cy="1876436"/>
          </a:xfrm>
          <a:prstGeom prst="rect">
            <a:avLst/>
          </a:prstGeom>
        </p:spPr>
      </p:pic>
      <p:sp>
        <p:nvSpPr>
          <p:cNvPr id="5" name="Hình Chữ nhật 4"/>
          <p:cNvSpPr/>
          <p:nvPr/>
        </p:nvSpPr>
        <p:spPr>
          <a:xfrm>
            <a:off x="346419" y="332656"/>
            <a:ext cx="8451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Cô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cho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cả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lớp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hát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lại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một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lần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hỏi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tên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bài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hát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tên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tác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giả</a:t>
            </a:r>
            <a:endParaRPr lang="vi-VN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1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nim240x320_15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285720" y="3071810"/>
            <a:ext cx="8534400" cy="2819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Kính chúc </a:t>
            </a:r>
            <a:r>
              <a:rPr lang="vi-VN" sz="36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các</a:t>
            </a:r>
            <a:r>
              <a:rPr lang="vi-VN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cô </a:t>
            </a:r>
            <a:r>
              <a:rPr lang="vi-VN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sức </a:t>
            </a:r>
            <a:r>
              <a:rPr lang="vi-VN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khoẻ</a:t>
            </a:r>
            <a:r>
              <a:rPr lang="vi-VN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, hạnh </a:t>
            </a:r>
            <a:r>
              <a:rPr lang="vi-VN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phúc</a:t>
            </a:r>
          </a:p>
          <a:p>
            <a:pPr algn="ctr"/>
            <a:r>
              <a:rPr lang="vi-VN" sz="36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Chúc</a:t>
            </a:r>
            <a:r>
              <a:rPr lang="vi-VN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các</a:t>
            </a:r>
            <a:r>
              <a:rPr lang="vi-VN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bé</a:t>
            </a:r>
            <a:r>
              <a:rPr lang="vi-VN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chăm ngoan, </a:t>
            </a:r>
            <a:r>
              <a:rPr lang="vi-VN" sz="36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học</a:t>
            </a:r>
            <a:r>
              <a:rPr lang="vi-VN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giỏi</a:t>
            </a:r>
            <a:endParaRPr lang="vi-VN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pic>
        <p:nvPicPr>
          <p:cNvPr id="61446" name="Happy New Year - ABB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91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3876" fill="hold"/>
                                        <p:tgtEl>
                                          <p:spTgt spid="61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6"/>
                </p:tgtEl>
              </p:cMediaNode>
            </p:audio>
          </p:childTnLst>
        </p:cTn>
      </p:par>
    </p:tnLst>
    <p:bldLst>
      <p:bldP spid="61443" grpId="0" animBg="1"/>
      <p:bldP spid="61443" grpId="1" animBg="1"/>
      <p:bldP spid="6144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A TRÌNH CHIẾU\HINH NEN\images 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3" name="Hình Chữ nhật 2"/>
          <p:cNvSpPr/>
          <p:nvPr/>
        </p:nvSpPr>
        <p:spPr>
          <a:xfrm>
            <a:off x="285720" y="857232"/>
            <a:ext cx="821923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Chương </a:t>
            </a:r>
            <a:r>
              <a:rPr lang="vi-VN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trình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endParaRPr lang="vi-VN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“ </a:t>
            </a:r>
            <a:r>
              <a:rPr lang="vi-VN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TRÒ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CHƠI ÂM </a:t>
            </a:r>
            <a:r>
              <a:rPr lang="vi-VN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NHẠC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”</a:t>
            </a:r>
          </a:p>
          <a:p>
            <a:pPr algn="ctr"/>
            <a:endParaRPr lang="vi-VN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Phần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thứ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nhất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</a:t>
            </a:r>
          </a:p>
          <a:p>
            <a:pPr algn="ctr"/>
            <a:r>
              <a:rPr lang="vi-VN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Quà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tặng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chương </a:t>
            </a:r>
            <a:r>
              <a:rPr lang="vi-VN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trình</a:t>
            </a:r>
            <a:endParaRPr lang="vi-VN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nh nen (2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ình Chữ nhật 2"/>
          <p:cNvSpPr/>
          <p:nvPr/>
        </p:nvSpPr>
        <p:spPr>
          <a:xfrm>
            <a:off x="0" y="0"/>
            <a:ext cx="7640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         </a:t>
            </a:r>
            <a:r>
              <a:rPr lang="vi-V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Bé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chọn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ô </a:t>
            </a:r>
            <a:r>
              <a:rPr lang="vi-V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cửa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nào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8" name="Bảng 17"/>
          <p:cNvGraphicFramePr>
            <a:graphicFrameLocks noGrp="1"/>
          </p:cNvGraphicFramePr>
          <p:nvPr/>
        </p:nvGraphicFramePr>
        <p:xfrm>
          <a:off x="0" y="857232"/>
          <a:ext cx="9144000" cy="600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00038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</a:tr>
              <a:tr h="300038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76" descr="anh mat tro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32"/>
            <a:ext cx="4572000" cy="2928958"/>
          </a:xfrm>
          <a:prstGeom prst="rect">
            <a:avLst/>
          </a:prstGeom>
          <a:noFill/>
        </p:spPr>
      </p:pic>
      <p:pic>
        <p:nvPicPr>
          <p:cNvPr id="1028" name="Picture 4" descr="C:\Users\Administrator\Downloads\images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1999" y="857232"/>
            <a:ext cx="4544459" cy="2928958"/>
          </a:xfrm>
          <a:prstGeom prst="rect">
            <a:avLst/>
          </a:prstGeom>
          <a:noFill/>
        </p:spPr>
      </p:pic>
      <p:pic>
        <p:nvPicPr>
          <p:cNvPr id="1029" name="Picture 5" descr="C:\Users\Administrator\Downloads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57627"/>
            <a:ext cx="4572000" cy="2984985"/>
          </a:xfrm>
          <a:prstGeom prst="rect">
            <a:avLst/>
          </a:prstGeom>
          <a:noFill/>
        </p:spPr>
      </p:pic>
      <p:pic>
        <p:nvPicPr>
          <p:cNvPr id="22" name="Picture 2" descr="C:\Users\Administrator\Downloads\images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857628"/>
            <a:ext cx="4572000" cy="3000372"/>
          </a:xfrm>
          <a:prstGeom prst="rect">
            <a:avLst/>
          </a:prstGeom>
          <a:noFill/>
        </p:spPr>
      </p:pic>
      <p:grpSp>
        <p:nvGrpSpPr>
          <p:cNvPr id="23" name="Group 36"/>
          <p:cNvGrpSpPr>
            <a:grpSpLocks/>
          </p:cNvGrpSpPr>
          <p:nvPr/>
        </p:nvGrpSpPr>
        <p:grpSpPr bwMode="auto">
          <a:xfrm>
            <a:off x="0" y="857232"/>
            <a:ext cx="4572000" cy="2928958"/>
            <a:chOff x="2016" y="0"/>
            <a:chExt cx="1776" cy="1392"/>
          </a:xfrm>
        </p:grpSpPr>
        <p:sp>
          <p:nvSpPr>
            <p:cNvPr id="24" name="Rectangle 37">
              <a:hlinkClick r:id="rId8"/>
            </p:cNvPr>
            <p:cNvSpPr>
              <a:spLocks noChangeArrowheads="1"/>
            </p:cNvSpPr>
            <p:nvPr/>
          </p:nvSpPr>
          <p:spPr bwMode="auto">
            <a:xfrm>
              <a:off x="2016" y="0"/>
              <a:ext cx="1776" cy="13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WordArt 38">
              <a:hlinkClick r:id="rId9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192"/>
              <a:ext cx="576" cy="9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4572000" y="857232"/>
            <a:ext cx="4572000" cy="2928958"/>
            <a:chOff x="0" y="1488"/>
            <a:chExt cx="1728" cy="1392"/>
          </a:xfrm>
        </p:grpSpPr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0" y="1488"/>
              <a:ext cx="1728" cy="1392"/>
            </a:xfrm>
            <a:prstGeom prst="rect">
              <a:avLst/>
            </a:prstGeom>
            <a:gradFill rotWithShape="1">
              <a:gsLst>
                <a:gs pos="0">
                  <a:srgbClr val="9933FF"/>
                </a:gs>
                <a:gs pos="100000">
                  <a:srgbClr val="4718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WordArt 22">
              <a:hlinkClick r:id="rId10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1776"/>
              <a:ext cx="672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Group 39"/>
          <p:cNvGrpSpPr>
            <a:grpSpLocks/>
          </p:cNvGrpSpPr>
          <p:nvPr/>
        </p:nvGrpSpPr>
        <p:grpSpPr bwMode="auto">
          <a:xfrm>
            <a:off x="0" y="3857628"/>
            <a:ext cx="4572000" cy="3000372"/>
            <a:chOff x="2352" y="1632"/>
            <a:chExt cx="1776" cy="1392"/>
          </a:xfrm>
        </p:grpSpPr>
        <p:sp>
          <p:nvSpPr>
            <p:cNvPr id="30" name="Rectangle 16">
              <a:hlinkClick r:id="rId8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2352" y="1632"/>
              <a:ext cx="1776" cy="1392"/>
            </a:xfrm>
            <a:prstGeom prst="rect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FF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1" name="WordArt 21">
              <a:hlinkClick r:id="rId11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28" y="1920"/>
              <a:ext cx="576" cy="9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4572000" y="3857628"/>
            <a:ext cx="4572000" cy="3000372"/>
            <a:chOff x="4080" y="0"/>
            <a:chExt cx="1680" cy="1392"/>
          </a:xfrm>
        </p:grpSpPr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4080" y="0"/>
              <a:ext cx="1680" cy="1392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4" name="WordArt 23">
              <a:hlinkClick r:id="rId12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0" y="336"/>
              <a:ext cx="67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</a:rPr>
                <a:t>4</a:t>
              </a:r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6" descr="anh mat tr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908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nh nen (2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ministrator\Download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nh nen (2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Administrator\Downloads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A TRÌNH CHIẾU\HINH NEN\images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948" y="0"/>
            <a:ext cx="9156948" cy="6858000"/>
          </a:xfrm>
          <a:prstGeom prst="rect">
            <a:avLst/>
          </a:prstGeom>
          <a:noFill/>
        </p:spPr>
      </p:pic>
      <p:sp>
        <p:nvSpPr>
          <p:cNvPr id="3" name="Hình Chữ nhật 2"/>
          <p:cNvSpPr/>
          <p:nvPr/>
        </p:nvSpPr>
        <p:spPr>
          <a:xfrm>
            <a:off x="0" y="571480"/>
            <a:ext cx="914400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Phần</a:t>
            </a:r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thứ</a:t>
            </a:r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hai: </a:t>
            </a:r>
            <a:r>
              <a:rPr lang="vi-VN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Bé</a:t>
            </a:r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làm</a:t>
            </a:r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ca </a:t>
            </a:r>
            <a:r>
              <a:rPr lang="vi-VN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sỹ</a:t>
            </a:r>
            <a:endParaRPr lang="vi-VN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endParaRPr lang="vi-VN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8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CHO TÔI ĐI </a:t>
            </a:r>
            <a:r>
              <a:rPr lang="vi-VN" sz="4800" b="1" cap="none" spc="0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LÀM</a:t>
            </a:r>
            <a:r>
              <a:rPr lang="vi-VN" sz="48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MƯA </a:t>
            </a:r>
            <a:r>
              <a:rPr lang="vi-VN" sz="4800" b="1" cap="none" spc="0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VỚI</a:t>
            </a:r>
            <a:endParaRPr lang="vi-VN" sz="4800" b="1" cap="none" spc="0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( </a:t>
            </a:r>
            <a:r>
              <a:rPr lang="vi-VN" sz="48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Hoàng</a:t>
            </a:r>
            <a:r>
              <a:rPr lang="vi-VN" sz="4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Hà</a:t>
            </a:r>
            <a:r>
              <a:rPr lang="vi-VN" sz="4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)</a:t>
            </a:r>
            <a:endParaRPr lang="vi-VN" sz="48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Cho Tôi Đi Làm Mưa Với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V="1">
            <a:off x="428596" y="3929066"/>
            <a:ext cx="2938482" cy="234793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  <p:tag name="PPSNARRATION" val="2,1118436970,D:\BAI THI CNTT 2013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"/>
  <p:tag name="PPSNARRATION" val="3,1118436970,D:\BAI THI CNTT 2013\Media.ppcx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336</Words>
  <Application>Microsoft Office PowerPoint</Application>
  <PresentationFormat>On-screen Show (4:3)</PresentationFormat>
  <Paragraphs>67</Paragraphs>
  <Slides>24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Admin</dc:creator>
  <cp:lastModifiedBy>Admin</cp:lastModifiedBy>
  <cp:revision>26</cp:revision>
  <dcterms:created xsi:type="dcterms:W3CDTF">2015-11-10T02:00:06Z</dcterms:created>
  <dcterms:modified xsi:type="dcterms:W3CDTF">2022-04-26T02:29:43Z</dcterms:modified>
</cp:coreProperties>
</file>