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59" r:id="rId3"/>
    <p:sldId id="256" r:id="rId4"/>
    <p:sldId id="266" r:id="rId5"/>
    <p:sldId id="269" r:id="rId6"/>
    <p:sldId id="261" r:id="rId7"/>
    <p:sldId id="265" r:id="rId8"/>
    <p:sldId id="272" r:id="rId9"/>
    <p:sldId id="270" r:id="rId10"/>
    <p:sldId id="271" r:id="rId11"/>
    <p:sldId id="267" r:id="rId12"/>
    <p:sldId id="25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72" autoAdjust="0"/>
    <p:restoredTop sz="94660"/>
  </p:normalViewPr>
  <p:slideViewPr>
    <p:cSldViewPr>
      <p:cViewPr varScale="1">
        <p:scale>
          <a:sx n="69" d="100"/>
          <a:sy n="69" d="100"/>
        </p:scale>
        <p:origin x="-5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D5FF36-1D29-4B03-8B14-FBB9225E01B0}" type="datetimeFigureOut">
              <a:rPr lang="en-US" smtClean="0"/>
              <a:pPr/>
              <a:t>19/11/2022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8361B0-FAF6-4403-B52D-014288E53A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302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8361B0-FAF6-4403-B52D-014288E53AED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2F8E14-5DF8-420F-BCE4-BE90B513FA00}" type="slidenum">
              <a:rPr lang="en-US"/>
              <a:pPr/>
              <a:t>5</a:t>
            </a:fld>
            <a:endParaRPr lang="en-US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vi-VN"/>
              <a:t>Số 2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9621EE-36F4-40BA-9D98-99CC84C0954B}" type="slidenum">
              <a:rPr lang="en-US"/>
              <a:pPr/>
              <a:t>6</a:t>
            </a:fld>
            <a:endParaRPr lang="en-US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vi-VN"/>
              <a:t>Số 1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6FDC8C-5F79-4453-B9AE-9D3C99BF4DB7}" type="slidenum">
              <a:rPr lang="en-US"/>
              <a:pPr/>
              <a:t>7</a:t>
            </a:fld>
            <a:endParaRPr lang="en-US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vi-VN"/>
              <a:t>Số 3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FD4EB-8593-47DC-BD4F-7FD55E15ADC2}" type="datetimeFigureOut">
              <a:rPr lang="en-US" smtClean="0"/>
              <a:pPr/>
              <a:t>19/11/2022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1E1B9-7A75-472C-8112-E936F5EE45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FD4EB-8593-47DC-BD4F-7FD55E15ADC2}" type="datetimeFigureOut">
              <a:rPr lang="en-US" smtClean="0"/>
              <a:pPr/>
              <a:t>19/11/2022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1E1B9-7A75-472C-8112-E936F5EE45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FD4EB-8593-47DC-BD4F-7FD55E15ADC2}" type="datetimeFigureOut">
              <a:rPr lang="en-US" smtClean="0"/>
              <a:pPr/>
              <a:t>19/11/2022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1E1B9-7A75-472C-8112-E936F5EE45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FD4EB-8593-47DC-BD4F-7FD55E15ADC2}" type="datetimeFigureOut">
              <a:rPr lang="en-US" smtClean="0"/>
              <a:pPr/>
              <a:t>19/11/2022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1E1B9-7A75-472C-8112-E936F5EE45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FD4EB-8593-47DC-BD4F-7FD55E15ADC2}" type="datetimeFigureOut">
              <a:rPr lang="en-US" smtClean="0"/>
              <a:pPr/>
              <a:t>19/11/2022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1E1B9-7A75-472C-8112-E936F5EE45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FD4EB-8593-47DC-BD4F-7FD55E15ADC2}" type="datetimeFigureOut">
              <a:rPr lang="en-US" smtClean="0"/>
              <a:pPr/>
              <a:t>19/11/2022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1E1B9-7A75-472C-8112-E936F5EE45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FD4EB-8593-47DC-BD4F-7FD55E15ADC2}" type="datetimeFigureOut">
              <a:rPr lang="en-US" smtClean="0"/>
              <a:pPr/>
              <a:t>19/11/2022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1E1B9-7A75-472C-8112-E936F5EE45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FD4EB-8593-47DC-BD4F-7FD55E15ADC2}" type="datetimeFigureOut">
              <a:rPr lang="en-US" smtClean="0"/>
              <a:pPr/>
              <a:t>19/11/2022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1E1B9-7A75-472C-8112-E936F5EE45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FD4EB-8593-47DC-BD4F-7FD55E15ADC2}" type="datetimeFigureOut">
              <a:rPr lang="en-US" smtClean="0"/>
              <a:pPr/>
              <a:t>19/11/2022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1E1B9-7A75-472C-8112-E936F5EE45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FD4EB-8593-47DC-BD4F-7FD55E15ADC2}" type="datetimeFigureOut">
              <a:rPr lang="en-US" smtClean="0"/>
              <a:pPr/>
              <a:t>19/11/2022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1E1B9-7A75-472C-8112-E936F5EE45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FD4EB-8593-47DC-BD4F-7FD55E15ADC2}" type="datetimeFigureOut">
              <a:rPr lang="en-US" smtClean="0"/>
              <a:pPr/>
              <a:t>19/11/2022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1E1B9-7A75-472C-8112-E936F5EE45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5FD4EB-8593-47DC-BD4F-7FD55E15ADC2}" type="datetimeFigureOut">
              <a:rPr lang="en-US" smtClean="0"/>
              <a:pPr/>
              <a:t>19/11/2022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E1E1B9-7A75-472C-8112-E936F5EE45B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4.gif"/><Relationship Id="rId4" Type="http://schemas.openxmlformats.org/officeDocument/2006/relationships/image" Target="../media/image33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Users\user\Downloads\Co%2520Va%2520Me%2520-%2520Tong%2520Hop.mp3" TargetMode="External"/><Relationship Id="rId6" Type="http://schemas.openxmlformats.org/officeDocument/2006/relationships/image" Target="../media/image37.png"/><Relationship Id="rId5" Type="http://schemas.openxmlformats.org/officeDocument/2006/relationships/image" Target="../media/image36.gif"/><Relationship Id="rId4" Type="http://schemas.openxmlformats.org/officeDocument/2006/relationships/image" Target="../media/image29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gif"/><Relationship Id="rId3" Type="http://schemas.openxmlformats.org/officeDocument/2006/relationships/image" Target="../media/image30.gif"/><Relationship Id="rId7" Type="http://schemas.openxmlformats.org/officeDocument/2006/relationships/image" Target="../media/image40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gif"/><Relationship Id="rId5" Type="http://schemas.openxmlformats.org/officeDocument/2006/relationships/image" Target="../media/image26.gif"/><Relationship Id="rId4" Type="http://schemas.openxmlformats.org/officeDocument/2006/relationships/image" Target="../media/image38.gif"/><Relationship Id="rId9" Type="http://schemas.openxmlformats.org/officeDocument/2006/relationships/image" Target="../media/image4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Users\user\Downloads\Co%2520Va%2520Me%2520-%2520Tong%2520Hop.mp3" TargetMode="Externa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0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gif"/><Relationship Id="rId4" Type="http://schemas.openxmlformats.org/officeDocument/2006/relationships/image" Target="../media/image13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audio7.wav"/><Relationship Id="rId13" Type="http://schemas.openxmlformats.org/officeDocument/2006/relationships/image" Target="../media/image18.gif"/><Relationship Id="rId3" Type="http://schemas.openxmlformats.org/officeDocument/2006/relationships/audio" Target="../media/audio2.wav"/><Relationship Id="rId7" Type="http://schemas.openxmlformats.org/officeDocument/2006/relationships/audio" Target="../media/audio6.wav"/><Relationship Id="rId12" Type="http://schemas.openxmlformats.org/officeDocument/2006/relationships/image" Target="../media/image17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5.wav"/><Relationship Id="rId11" Type="http://schemas.openxmlformats.org/officeDocument/2006/relationships/image" Target="../media/image16.png"/><Relationship Id="rId5" Type="http://schemas.openxmlformats.org/officeDocument/2006/relationships/audio" Target="../media/audio4.wav"/><Relationship Id="rId10" Type="http://schemas.openxmlformats.org/officeDocument/2006/relationships/image" Target="../media/image15.gif"/><Relationship Id="rId4" Type="http://schemas.openxmlformats.org/officeDocument/2006/relationships/audio" Target="../media/audio3.wav"/><Relationship Id="rId9" Type="http://schemas.openxmlformats.org/officeDocument/2006/relationships/audio" Target="../media/audio8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audio7.wav"/><Relationship Id="rId3" Type="http://schemas.openxmlformats.org/officeDocument/2006/relationships/audio" Target="../media/audio2.wav"/><Relationship Id="rId7" Type="http://schemas.openxmlformats.org/officeDocument/2006/relationships/audio" Target="../media/audio10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5.wav"/><Relationship Id="rId11" Type="http://schemas.openxmlformats.org/officeDocument/2006/relationships/image" Target="../media/image20.gif"/><Relationship Id="rId5" Type="http://schemas.openxmlformats.org/officeDocument/2006/relationships/audio" Target="../media/audio3.wav"/><Relationship Id="rId10" Type="http://schemas.openxmlformats.org/officeDocument/2006/relationships/image" Target="../media/image19.gif"/><Relationship Id="rId4" Type="http://schemas.openxmlformats.org/officeDocument/2006/relationships/audio" Target="../media/audio9.wav"/><Relationship Id="rId9" Type="http://schemas.openxmlformats.org/officeDocument/2006/relationships/audio" Target="../media/audio4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audio12.wav"/><Relationship Id="rId3" Type="http://schemas.openxmlformats.org/officeDocument/2006/relationships/audio" Target="../media/audio2.wav"/><Relationship Id="rId7" Type="http://schemas.openxmlformats.org/officeDocument/2006/relationships/audio" Target="../media/audio5.wav"/><Relationship Id="rId12" Type="http://schemas.openxmlformats.org/officeDocument/2006/relationships/slide" Target="slide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4.wav"/><Relationship Id="rId11" Type="http://schemas.openxmlformats.org/officeDocument/2006/relationships/image" Target="../media/image22.gif"/><Relationship Id="rId5" Type="http://schemas.openxmlformats.org/officeDocument/2006/relationships/audio" Target="../media/audio3.wav"/><Relationship Id="rId10" Type="http://schemas.openxmlformats.org/officeDocument/2006/relationships/image" Target="../media/image21.gif"/><Relationship Id="rId4" Type="http://schemas.openxmlformats.org/officeDocument/2006/relationships/audio" Target="../media/audio11.wav"/><Relationship Id="rId9" Type="http://schemas.openxmlformats.org/officeDocument/2006/relationships/audio" Target="../media/audio7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7" Type="http://schemas.openxmlformats.org/officeDocument/2006/relationships/image" Target="../media/image13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gif"/><Relationship Id="rId5" Type="http://schemas.openxmlformats.org/officeDocument/2006/relationships/image" Target="../media/image26.gif"/><Relationship Id="rId4" Type="http://schemas.openxmlformats.org/officeDocument/2006/relationships/image" Target="../media/image25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gif"/><Relationship Id="rId4" Type="http://schemas.openxmlformats.org/officeDocument/2006/relationships/image" Target="../media/image2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Hydrangea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709" y="0"/>
            <a:ext cx="91440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069721" y="2057400"/>
            <a:ext cx="67201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 smtClean="0">
                <a:ln w="11430"/>
                <a:solidFill>
                  <a:srgbClr val="7030A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Lớp</a:t>
            </a:r>
            <a:r>
              <a:rPr lang="en-US" sz="5400" b="1" spc="50" dirty="0" err="1" smtClean="0">
                <a:ln w="11430"/>
                <a:solidFill>
                  <a:srgbClr val="7030A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:Mẫu</a:t>
            </a:r>
            <a:r>
              <a:rPr lang="en-US" sz="5400" b="1" spc="50" dirty="0" smtClean="0">
                <a:ln w="11430"/>
                <a:solidFill>
                  <a:srgbClr val="7030A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 </a:t>
            </a:r>
            <a:r>
              <a:rPr lang="en-US" sz="5400" b="1" spc="50" dirty="0" err="1" smtClean="0">
                <a:ln w="11430"/>
                <a:solidFill>
                  <a:srgbClr val="7030A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Giáo</a:t>
            </a:r>
            <a:r>
              <a:rPr lang="en-US" sz="5400" b="1" spc="50" dirty="0" smtClean="0">
                <a:ln w="11430"/>
                <a:solidFill>
                  <a:srgbClr val="7030A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 </a:t>
            </a:r>
            <a:r>
              <a:rPr lang="en-US" sz="5400" b="1" spc="50" dirty="0" err="1" smtClean="0">
                <a:ln w="11430"/>
                <a:solidFill>
                  <a:srgbClr val="7030A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Nhỡ</a:t>
            </a:r>
            <a:r>
              <a:rPr lang="en-US" sz="5400" b="1" spc="50" dirty="0" smtClean="0">
                <a:ln w="11430"/>
                <a:solidFill>
                  <a:srgbClr val="7030A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 B1</a:t>
            </a:r>
            <a:endParaRPr lang="en-US" sz="5400" b="1" cap="none" spc="50" dirty="0">
              <a:ln w="11430"/>
              <a:solidFill>
                <a:srgbClr val="7030A0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5990" y="3213610"/>
            <a:ext cx="914400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Lĩnh</a:t>
            </a:r>
            <a:r>
              <a:rPr lang="en-US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en-US" sz="40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vực</a:t>
            </a:r>
            <a:r>
              <a:rPr lang="en-US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: </a:t>
            </a:r>
            <a:r>
              <a:rPr lang="en-US" sz="40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Phát</a:t>
            </a:r>
            <a:r>
              <a:rPr lang="en-US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en-US" sz="40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triển</a:t>
            </a:r>
            <a:r>
              <a:rPr lang="en-US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en-US" sz="40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nhận</a:t>
            </a:r>
            <a:r>
              <a:rPr lang="en-US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 </a:t>
            </a:r>
            <a:r>
              <a:rPr lang="en-US" sz="40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thức</a:t>
            </a:r>
            <a:endParaRPr lang="en-US" sz="40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pPr algn="ctr"/>
            <a:r>
              <a:rPr lang="en-US" sz="40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Đếm</a:t>
            </a:r>
            <a:r>
              <a:rPr lang="en-US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en-US" sz="40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đến</a:t>
            </a:r>
            <a:r>
              <a:rPr lang="en-US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3 – </a:t>
            </a:r>
            <a:r>
              <a:rPr lang="en-US" sz="40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Nhận</a:t>
            </a:r>
            <a:r>
              <a:rPr lang="en-US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en-US" sz="40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biết</a:t>
            </a:r>
            <a:r>
              <a:rPr lang="en-US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so </a:t>
            </a:r>
            <a:r>
              <a:rPr lang="en-US" sz="40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sánh</a:t>
            </a:r>
            <a:r>
              <a:rPr lang="en-US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en-US" sz="40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các</a:t>
            </a:r>
            <a:r>
              <a:rPr lang="en-US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en-US" sz="40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nhóm</a:t>
            </a:r>
            <a:r>
              <a:rPr lang="en-US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en-US" sz="40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có</a:t>
            </a:r>
            <a:r>
              <a:rPr lang="en-US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3 </a:t>
            </a:r>
            <a:r>
              <a:rPr lang="en-US" sz="40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đối</a:t>
            </a:r>
            <a:r>
              <a:rPr lang="en-US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en-US" sz="40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tượng</a:t>
            </a:r>
            <a:r>
              <a:rPr lang="en-US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– </a:t>
            </a:r>
            <a:r>
              <a:rPr lang="en-US" sz="40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Nhận</a:t>
            </a:r>
            <a:r>
              <a:rPr lang="en-US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en-US" sz="40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biết</a:t>
            </a:r>
            <a:r>
              <a:rPr lang="en-US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en-US" sz="40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số</a:t>
            </a:r>
            <a:r>
              <a:rPr lang="en-US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3</a:t>
            </a:r>
            <a:endParaRPr lang="en-US" sz="4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22616" y="5257800"/>
            <a:ext cx="743075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perspectiveRelaxed"/>
              <a:lightRig rig="threePt" dir="t"/>
            </a:scene3d>
          </a:bodyPr>
          <a:lstStyle/>
          <a:p>
            <a:pPr algn="ctr"/>
            <a:r>
              <a:rPr lang="en-US" sz="4000" b="1" cap="none" spc="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Giáo</a:t>
            </a:r>
            <a:r>
              <a:rPr lang="en-US" sz="40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en-US" sz="4000" b="1" cap="none" spc="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viên</a:t>
            </a:r>
            <a:r>
              <a:rPr lang="en-US" sz="40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en-US" sz="4000" b="1" cap="none" spc="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thực</a:t>
            </a:r>
            <a:r>
              <a:rPr lang="en-US" sz="40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en-US" sz="4000" b="1" cap="none" spc="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hiện:Vũ</a:t>
            </a:r>
            <a:r>
              <a:rPr lang="en-US" sz="40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en-US" sz="4000" b="1" cap="none" spc="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Thị</a:t>
            </a:r>
            <a:r>
              <a:rPr lang="en-US" sz="40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en-US" sz="4000" b="1" cap="none" spc="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Huyền</a:t>
            </a:r>
            <a:r>
              <a:rPr lang="en-US" sz="40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sz="40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Nguyễn</a:t>
            </a:r>
            <a:r>
              <a:rPr lang="en-US" sz="4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Thị</a:t>
            </a:r>
            <a:r>
              <a:rPr lang="en-US" sz="4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Lan</a:t>
            </a:r>
            <a:r>
              <a:rPr lang="en-US" sz="4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Hương</a:t>
            </a:r>
            <a:endParaRPr lang="en-US" sz="40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Penguin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533400" y="1295400"/>
            <a:ext cx="982980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2Lef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en-US" sz="72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  <a:reflection blurRad="6350" stA="55000" endA="50" endPos="85000" dist="60007" dir="5400000" sy="-100000" algn="bl" rotWithShape="0"/>
                </a:effectLst>
              </a:rPr>
              <a:t>Trò</a:t>
            </a:r>
            <a:r>
              <a:rPr lang="en-US" sz="72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  <a:reflection blurRad="6350" stA="55000" endA="50" endPos="85000" dist="60007" dir="5400000" sy="-100000" algn="bl" rotWithShape="0"/>
                </a:effectLst>
              </a:rPr>
              <a:t> </a:t>
            </a:r>
            <a:r>
              <a:rPr lang="en-US" sz="72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  <a:reflection blurRad="6350" stA="55000" endA="50" endPos="85000" dist="60007" dir="5400000" sy="-100000" algn="bl" rotWithShape="0"/>
                </a:effectLst>
              </a:rPr>
              <a:t>chơi</a:t>
            </a:r>
            <a:r>
              <a:rPr lang="en-US" sz="72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  <a:reflection blurRad="6350" stA="55000" endA="50" endPos="85000" dist="60007" dir="5400000" sy="-100000" algn="bl" rotWithShape="0"/>
                </a:effectLst>
              </a:rPr>
              <a:t>: </a:t>
            </a:r>
          </a:p>
          <a:p>
            <a:pPr algn="ctr"/>
            <a:r>
              <a:rPr lang="en-US" sz="72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  <a:reflection blurRad="6350" stA="55000" endA="50" endPos="85000" dist="60007" dir="5400000" sy="-100000" algn="bl" rotWithShape="0"/>
                </a:effectLst>
              </a:rPr>
              <a:t>Thi</a:t>
            </a:r>
            <a:r>
              <a:rPr lang="en-US" sz="72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  <a:reflection blurRad="6350" stA="55000" endA="50" endPos="85000" dist="60007" dir="5400000" sy="-100000" algn="bl" rotWithShape="0"/>
                </a:effectLst>
              </a:rPr>
              <a:t> </a:t>
            </a:r>
            <a:r>
              <a:rPr lang="en-US" sz="72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  <a:reflection blurRad="6350" stA="55000" endA="50" endPos="85000" dist="60007" dir="5400000" sy="-100000" algn="bl" rotWithShape="0"/>
                </a:effectLst>
              </a:rPr>
              <a:t>xem</a:t>
            </a:r>
            <a:r>
              <a:rPr lang="en-US" sz="72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  <a:reflection blurRad="6350" stA="55000" endA="50" endPos="85000" dist="60007" dir="5400000" sy="-100000" algn="bl" rotWithShape="0"/>
                </a:effectLst>
              </a:rPr>
              <a:t> </a:t>
            </a:r>
            <a:r>
              <a:rPr lang="en-US" sz="72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  <a:reflection blurRad="6350" stA="55000" endA="50" endPos="85000" dist="60007" dir="5400000" sy="-100000" algn="bl" rotWithShape="0"/>
                </a:effectLst>
              </a:rPr>
              <a:t>tổ</a:t>
            </a:r>
            <a:r>
              <a:rPr lang="en-US" sz="72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  <a:reflection blurRad="6350" stA="55000" endA="50" endPos="85000" dist="60007" dir="5400000" sy="-100000" algn="bl" rotWithShape="0"/>
                </a:effectLst>
              </a:rPr>
              <a:t> </a:t>
            </a:r>
            <a:r>
              <a:rPr lang="en-US" sz="72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  <a:reflection blurRad="6350" stA="55000" endA="50" endPos="85000" dist="60007" dir="5400000" sy="-100000" algn="bl" rotWithShape="0"/>
                </a:effectLst>
              </a:rPr>
              <a:t>nào</a:t>
            </a:r>
            <a:r>
              <a:rPr lang="en-US" sz="72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  <a:reflection blurRad="6350" stA="55000" endA="50" endPos="85000" dist="60007" dir="5400000" sy="-100000" algn="bl" rotWithShape="0"/>
                </a:effectLst>
              </a:rPr>
              <a:t> </a:t>
            </a:r>
            <a:r>
              <a:rPr lang="en-US" sz="72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  <a:reflection blurRad="6350" stA="55000" endA="50" endPos="85000" dist="60007" dir="5400000" sy="-100000" algn="bl" rotWithShape="0"/>
                </a:effectLst>
              </a:rPr>
              <a:t>nhanh</a:t>
            </a:r>
            <a:endParaRPr lang="en-US" sz="72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  <a:reflection blurRad="6350" stA="55000" endA="50" endPos="85000" dist="60007" dir="5400000" sy="-100000" algn="bl" rotWithShape="0"/>
              </a:effectLst>
            </a:endParaRPr>
          </a:p>
        </p:txBody>
      </p:sp>
      <p:pic>
        <p:nvPicPr>
          <p:cNvPr id="5" name="Picture 4" descr="657781xtsud91gav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57250" cy="2047875"/>
          </a:xfrm>
          <a:prstGeom prst="rect">
            <a:avLst/>
          </a:prstGeom>
        </p:spPr>
      </p:pic>
      <p:pic>
        <p:nvPicPr>
          <p:cNvPr id="7" name="Picture 6" descr="line34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181601"/>
            <a:ext cx="9144000" cy="1676400"/>
          </a:xfrm>
          <a:prstGeom prst="rect">
            <a:avLst/>
          </a:prstGeom>
        </p:spPr>
      </p:pic>
      <p:pic>
        <p:nvPicPr>
          <p:cNvPr id="8" name="Picture 7" descr="738542f0a0vqqf8p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72577" y="0"/>
            <a:ext cx="971424" cy="266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pansy22ie8ia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2362200"/>
            <a:ext cx="109728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perspectiveContrastingRightFacing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algn="ctr"/>
            <a:r>
              <a:rPr lang="en-US" sz="80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Trò</a:t>
            </a:r>
            <a:r>
              <a:rPr lang="en-US" sz="8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80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chơi</a:t>
            </a:r>
            <a:r>
              <a:rPr lang="en-US" sz="8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: Ai </a:t>
            </a:r>
            <a:r>
              <a:rPr lang="en-US" sz="80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kéo</a:t>
            </a:r>
            <a:r>
              <a:rPr lang="en-US" sz="8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80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tay</a:t>
            </a:r>
            <a:r>
              <a:rPr lang="en-US" sz="8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en-US" sz="80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hơn</a:t>
            </a:r>
            <a:r>
              <a:rPr lang="en-US" sz="8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?</a:t>
            </a:r>
            <a:endParaRPr lang="en-US" sz="8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5" name="Picture 4" descr="920599wzpou218kl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600" y="0"/>
            <a:ext cx="762000" cy="1733550"/>
          </a:xfrm>
          <a:prstGeom prst="rect">
            <a:avLst/>
          </a:prstGeom>
        </p:spPr>
      </p:pic>
      <p:pic>
        <p:nvPicPr>
          <p:cNvPr id="6" name="Picture 5" descr="920599wzpou218kl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2200" y="0"/>
            <a:ext cx="762000" cy="1733550"/>
          </a:xfrm>
          <a:prstGeom prst="rect">
            <a:avLst/>
          </a:prstGeom>
        </p:spPr>
      </p:pic>
      <p:pic>
        <p:nvPicPr>
          <p:cNvPr id="7" name="Picture 6" descr="920599wzpou218kl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0" y="0"/>
            <a:ext cx="762000" cy="1733550"/>
          </a:xfrm>
          <a:prstGeom prst="rect">
            <a:avLst/>
          </a:prstGeom>
        </p:spPr>
      </p:pic>
      <p:pic>
        <p:nvPicPr>
          <p:cNvPr id="8" name="Picture 7" descr="920599wzpou218kl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0" y="0"/>
            <a:ext cx="762000" cy="1733550"/>
          </a:xfrm>
          <a:prstGeom prst="rect">
            <a:avLst/>
          </a:prstGeom>
        </p:spPr>
      </p:pic>
      <p:pic>
        <p:nvPicPr>
          <p:cNvPr id="9" name="Picture 8" descr="920599wzpou218kl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1800" y="0"/>
            <a:ext cx="762000" cy="1733550"/>
          </a:xfrm>
          <a:prstGeom prst="rect">
            <a:avLst/>
          </a:prstGeom>
        </p:spPr>
      </p:pic>
      <p:pic>
        <p:nvPicPr>
          <p:cNvPr id="10" name="Picture 9" descr="feuerwerk_128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943475"/>
            <a:ext cx="1238250" cy="1914525"/>
          </a:xfrm>
          <a:prstGeom prst="rect">
            <a:avLst/>
          </a:prstGeom>
        </p:spPr>
      </p:pic>
      <p:pic>
        <p:nvPicPr>
          <p:cNvPr id="11" name="Co%20Va%20Me%20-%20Tong%20Hop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1447800" y="5486400"/>
            <a:ext cx="838200" cy="838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947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9" descr="Blume905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0" y="4625926"/>
            <a:ext cx="2133600" cy="2232074"/>
          </a:xfrm>
          <a:prstGeom prst="rect">
            <a:avLst/>
          </a:prstGeom>
        </p:spPr>
      </p:pic>
      <p:pic>
        <p:nvPicPr>
          <p:cNvPr id="4" name="Picture 3" descr="AN776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1945077"/>
            <a:ext cx="2438400" cy="4912923"/>
          </a:xfrm>
          <a:prstGeom prst="rect">
            <a:avLst/>
          </a:prstGeom>
        </p:spPr>
      </p:pic>
      <p:pic>
        <p:nvPicPr>
          <p:cNvPr id="11" name="Picture 10" descr="daisies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6400" y="4077117"/>
            <a:ext cx="2090737" cy="2780883"/>
          </a:xfrm>
          <a:prstGeom prst="rect">
            <a:avLst/>
          </a:prstGeom>
        </p:spPr>
      </p:pic>
      <p:pic>
        <p:nvPicPr>
          <p:cNvPr id="12" name="Picture 11" descr="fleur_5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15000" y="5105400"/>
            <a:ext cx="1981200" cy="1752600"/>
          </a:xfrm>
          <a:prstGeom prst="rect">
            <a:avLst/>
          </a:prstGeom>
        </p:spPr>
      </p:pic>
      <p:pic>
        <p:nvPicPr>
          <p:cNvPr id="13" name="Picture 12" descr="henridollmec67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86600" y="2057400"/>
            <a:ext cx="2057401" cy="4943475"/>
          </a:xfrm>
          <a:prstGeom prst="rect">
            <a:avLst/>
          </a:prstGeom>
        </p:spPr>
      </p:pic>
      <p:pic>
        <p:nvPicPr>
          <p:cNvPr id="14" name="Picture 13" descr="tournesols2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533400" y="4495800"/>
            <a:ext cx="2895600" cy="25146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33777" y="762000"/>
            <a:ext cx="9010223" cy="57150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72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5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Xin</a:t>
            </a:r>
            <a:r>
              <a:rPr lang="en-US" sz="7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5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72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5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chân</a:t>
            </a:r>
            <a:r>
              <a:rPr lang="en-US" sz="7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5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72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5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thành</a:t>
            </a:r>
            <a:r>
              <a:rPr lang="en-US" sz="7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5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72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5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cảm</a:t>
            </a:r>
            <a:r>
              <a:rPr lang="en-US" sz="7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5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72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5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ơn</a:t>
            </a:r>
            <a:endParaRPr lang="en-US" sz="72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5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18" name="Picture 17" descr="AN777.gi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00400" y="2209801"/>
            <a:ext cx="1625600" cy="4648199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895600" y="1371600"/>
            <a:ext cx="32335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Lớp</a:t>
            </a:r>
            <a:r>
              <a:rPr lang="en-U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Chồi</a:t>
            </a:r>
            <a:r>
              <a:rPr lang="en-U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1</a:t>
            </a:r>
            <a:endParaRPr 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5830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 descr="657765pwysle0n6i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038225" cy="2238375"/>
          </a:xfrm>
          <a:prstGeom prst="rect">
            <a:avLst/>
          </a:prstGeom>
        </p:spPr>
      </p:pic>
      <p:pic>
        <p:nvPicPr>
          <p:cNvPr id="7" name="Picture 6" descr="657765pwysle0n6i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5775" y="0"/>
            <a:ext cx="1038225" cy="2238375"/>
          </a:xfrm>
          <a:prstGeom prst="rect">
            <a:avLst/>
          </a:prstGeom>
        </p:spPr>
      </p:pic>
      <p:pic>
        <p:nvPicPr>
          <p:cNvPr id="8" name="Picture 7" descr="685422b6zd9z0700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3000" y="0"/>
            <a:ext cx="1734207" cy="1524000"/>
          </a:xfrm>
          <a:prstGeom prst="rect">
            <a:avLst/>
          </a:prstGeom>
        </p:spPr>
      </p:pic>
      <p:pic>
        <p:nvPicPr>
          <p:cNvPr id="9" name="Picture 8" descr="685422b6zd9z0700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5600" y="0"/>
            <a:ext cx="1734207" cy="1524000"/>
          </a:xfrm>
          <a:prstGeom prst="rect">
            <a:avLst/>
          </a:prstGeom>
        </p:spPr>
      </p:pic>
      <p:pic>
        <p:nvPicPr>
          <p:cNvPr id="10" name="Picture 9" descr="685422b6zd9z0700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8200" y="0"/>
            <a:ext cx="1734207" cy="1524000"/>
          </a:xfrm>
          <a:prstGeom prst="rect">
            <a:avLst/>
          </a:prstGeom>
        </p:spPr>
      </p:pic>
      <p:pic>
        <p:nvPicPr>
          <p:cNvPr id="11" name="Picture 10" descr="685422b6zd9z0700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0800" y="0"/>
            <a:ext cx="1734207" cy="1524000"/>
          </a:xfrm>
          <a:prstGeom prst="rect">
            <a:avLst/>
          </a:prstGeom>
        </p:spPr>
      </p:pic>
      <p:pic>
        <p:nvPicPr>
          <p:cNvPr id="12" name="Picture 11" descr="1133732l9muyk99l9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619125" y="5553075"/>
            <a:ext cx="857250" cy="2095500"/>
          </a:xfrm>
          <a:prstGeom prst="rect">
            <a:avLst/>
          </a:prstGeom>
        </p:spPr>
      </p:pic>
      <p:pic>
        <p:nvPicPr>
          <p:cNvPr id="13" name="Picture 12" descr="1133732l9muyk99l9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2981325" y="5553075"/>
            <a:ext cx="857250" cy="2095500"/>
          </a:xfrm>
          <a:prstGeom prst="rect">
            <a:avLst/>
          </a:prstGeom>
        </p:spPr>
      </p:pic>
      <p:pic>
        <p:nvPicPr>
          <p:cNvPr id="14" name="Picture 13" descr="1133732l9muyk99l9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5343525" y="5629275"/>
            <a:ext cx="857250" cy="2095500"/>
          </a:xfrm>
          <a:prstGeom prst="rect">
            <a:avLst/>
          </a:prstGeom>
        </p:spPr>
      </p:pic>
      <p:pic>
        <p:nvPicPr>
          <p:cNvPr id="15" name="Picture 14" descr="1133732l9muyk99l9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7667625" y="5553075"/>
            <a:ext cx="857250" cy="2095500"/>
          </a:xfrm>
          <a:prstGeom prst="rect">
            <a:avLst/>
          </a:prstGeom>
        </p:spPr>
      </p:pic>
      <p:pic>
        <p:nvPicPr>
          <p:cNvPr id="18" name="Co%20Va%20Me%20-%20Tong%20Hop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8458200" y="5638800"/>
            <a:ext cx="685800" cy="68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947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 descr="sunflowers3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600" y="0"/>
            <a:ext cx="1676400" cy="2208972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914400" y="5534561"/>
            <a:ext cx="1524000" cy="1323439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1</a:t>
            </a:r>
            <a:endParaRPr lang="en-US" sz="8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114800" y="5534561"/>
            <a:ext cx="685800" cy="1323439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2</a:t>
            </a:r>
            <a:endParaRPr lang="en-US" sz="8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705600" y="5534561"/>
            <a:ext cx="1524000" cy="1323439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3</a:t>
            </a:r>
            <a:endParaRPr lang="en-US" sz="8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18" name="Picture 17" descr="2966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000" y="4038600"/>
            <a:ext cx="2286000" cy="1845222"/>
          </a:xfrm>
          <a:prstGeom prst="rect">
            <a:avLst/>
          </a:prstGeom>
        </p:spPr>
      </p:pic>
      <p:pic>
        <p:nvPicPr>
          <p:cNvPr id="14" name="Picture 13" descr="112121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1066800" y="2209800"/>
            <a:ext cx="1676400" cy="1676400"/>
          </a:xfrm>
          <a:prstGeom prst="rect">
            <a:avLst/>
          </a:prstGeom>
        </p:spPr>
      </p:pic>
      <p:pic>
        <p:nvPicPr>
          <p:cNvPr id="15" name="Picture 14" descr="sunflowers3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7600" y="0"/>
            <a:ext cx="1676400" cy="2208972"/>
          </a:xfrm>
          <a:prstGeom prst="rect">
            <a:avLst/>
          </a:prstGeom>
        </p:spPr>
      </p:pic>
      <p:pic>
        <p:nvPicPr>
          <p:cNvPr id="16" name="Picture 15" descr="sunflowers3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0800" y="0"/>
            <a:ext cx="1676400" cy="2208972"/>
          </a:xfrm>
          <a:prstGeom prst="rect">
            <a:avLst/>
          </a:prstGeom>
        </p:spPr>
      </p:pic>
      <p:pic>
        <p:nvPicPr>
          <p:cNvPr id="17" name="Picture 16" descr="112121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3733800" y="2209800"/>
            <a:ext cx="1676400" cy="1676400"/>
          </a:xfrm>
          <a:prstGeom prst="rect">
            <a:avLst/>
          </a:prstGeom>
        </p:spPr>
      </p:pic>
      <p:pic>
        <p:nvPicPr>
          <p:cNvPr id="24" name="Picture 23" descr="112121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6553200" y="2209800"/>
            <a:ext cx="1676400" cy="1676400"/>
          </a:xfrm>
          <a:prstGeom prst="rect">
            <a:avLst/>
          </a:prstGeom>
        </p:spPr>
      </p:pic>
      <p:pic>
        <p:nvPicPr>
          <p:cNvPr id="25" name="Picture 24" descr="2966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05200" y="4114800"/>
            <a:ext cx="2286000" cy="1845222"/>
          </a:xfrm>
          <a:prstGeom prst="rect">
            <a:avLst/>
          </a:prstGeom>
        </p:spPr>
      </p:pic>
      <p:pic>
        <p:nvPicPr>
          <p:cNvPr id="26" name="Picture 25" descr="2966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0800" y="4038600"/>
            <a:ext cx="2362200" cy="1845222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3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9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L 0.04167 -0.47014 " pathEditMode="relative" rAng="0" ptsTypes="AA">
                                      <p:cBhvr>
                                        <p:cTn id="13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0" y="-23500"/>
                                    </p:animMotion>
                                  </p:childTnLst>
                                </p:cTn>
                              </p:par>
                              <p:par>
                                <p:cTn id="137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-2.22222E-6 L 0.0125 -0.48125 " pathEditMode="relative" rAng="0" ptsTypes="AA">
                                      <p:cBhvr>
                                        <p:cTn id="13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0" y="-24100"/>
                                    </p:animMotion>
                                  </p:childTnLst>
                                </p:cTn>
                              </p:par>
                              <p:par>
                                <p:cTn id="139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-0.06667 -0.48125 " pathEditMode="relative" rAng="0" ptsTypes="AA">
                                      <p:cBhvr>
                                        <p:cTn id="14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00" y="-24100"/>
                                    </p:animMotion>
                                  </p:childTnLst>
                                </p:cTn>
                              </p:par>
                              <p:par>
                                <p:cTn id="141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2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43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144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6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xit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xit" presetSubtype="4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5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xit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1" grpId="2" animBg="1"/>
      <p:bldP spid="21" grpId="3" animBg="1"/>
      <p:bldP spid="22" grpId="0" animBg="1"/>
      <p:bldP spid="22" grpId="1" animBg="1"/>
      <p:bldP spid="22" grpId="2" animBg="1"/>
      <p:bldP spid="22" grpId="3" animBg="1"/>
      <p:bldP spid="23" grpId="0" animBg="1"/>
      <p:bldP spid="23" grpId="1" animBg="1"/>
      <p:bldP spid="23" grpId="2" animBg="1"/>
      <p:bldP spid="23" grpId="3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hoainiem98sv3fu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0757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828800" y="914400"/>
            <a:ext cx="557806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Trò</a:t>
            </a:r>
            <a:r>
              <a:rPr lang="en-US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6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chơi</a:t>
            </a:r>
            <a:r>
              <a:rPr lang="en-US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: </a:t>
            </a:r>
            <a:r>
              <a:rPr lang="en-US" sz="6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Đếm</a:t>
            </a:r>
            <a:r>
              <a:rPr lang="en-US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6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số</a:t>
            </a:r>
            <a:endParaRPr lang="en-US" sz="6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5" name="Picture 4" descr="659259maeceva3o8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246909" cy="3505200"/>
          </a:xfrm>
          <a:prstGeom prst="rect">
            <a:avLst/>
          </a:prstGeom>
        </p:spPr>
      </p:pic>
      <p:pic>
        <p:nvPicPr>
          <p:cNvPr id="6" name="Picture 5" descr="659259maeceva3o8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52800"/>
            <a:ext cx="1246909" cy="3505200"/>
          </a:xfrm>
          <a:prstGeom prst="rect">
            <a:avLst/>
          </a:prstGeom>
        </p:spPr>
      </p:pic>
      <p:pic>
        <p:nvPicPr>
          <p:cNvPr id="7" name="Picture 6" descr="butterfliesvide5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2280" y="0"/>
            <a:ext cx="2331720" cy="3886200"/>
          </a:xfrm>
          <a:prstGeom prst="rect">
            <a:avLst/>
          </a:prstGeom>
        </p:spPr>
      </p:pic>
      <p:pic>
        <p:nvPicPr>
          <p:cNvPr id="8" name="Picture 7" descr="butterfliesvide5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2280" y="2971800"/>
            <a:ext cx="2331720" cy="3886200"/>
          </a:xfrm>
          <a:prstGeom prst="rect">
            <a:avLst/>
          </a:prstGeom>
        </p:spPr>
      </p:pic>
      <p:pic>
        <p:nvPicPr>
          <p:cNvPr id="9" name="Picture 8" descr="flowers-row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6800" y="5842000"/>
            <a:ext cx="6096000" cy="101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 descr="230672a8296a378f.gif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7653" name="Picture 5" descr="ao beo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92100" y="4321175"/>
            <a:ext cx="8659813" cy="1914525"/>
          </a:xfrm>
          <a:prstGeom prst="rect">
            <a:avLst/>
          </a:prstGeom>
          <a:noFill/>
        </p:spPr>
      </p:pic>
      <p:sp>
        <p:nvSpPr>
          <p:cNvPr id="27656" name="Freeform 8"/>
          <p:cNvSpPr>
            <a:spLocks/>
          </p:cNvSpPr>
          <p:nvPr/>
        </p:nvSpPr>
        <p:spPr bwMode="auto">
          <a:xfrm>
            <a:off x="981075" y="4465638"/>
            <a:ext cx="2157413" cy="5651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02" y="153"/>
              </a:cxn>
              <a:cxn ang="0">
                <a:pos x="282" y="228"/>
              </a:cxn>
              <a:cxn ang="0">
                <a:pos x="494" y="211"/>
              </a:cxn>
              <a:cxn ang="0">
                <a:pos x="630" y="187"/>
              </a:cxn>
              <a:cxn ang="0">
                <a:pos x="758" y="291"/>
              </a:cxn>
              <a:cxn ang="0">
                <a:pos x="966" y="348"/>
              </a:cxn>
              <a:cxn ang="0">
                <a:pos x="1158" y="339"/>
              </a:cxn>
              <a:cxn ang="0">
                <a:pos x="1326" y="300"/>
              </a:cxn>
              <a:cxn ang="0">
                <a:pos x="1359" y="276"/>
              </a:cxn>
            </a:cxnLst>
            <a:rect l="0" t="0" r="r" b="b"/>
            <a:pathLst>
              <a:path w="1359" h="356">
                <a:moveTo>
                  <a:pt x="0" y="0"/>
                </a:moveTo>
                <a:cubicBezTo>
                  <a:pt x="17" y="26"/>
                  <a:pt x="55" y="115"/>
                  <a:pt x="102" y="153"/>
                </a:cubicBezTo>
                <a:cubicBezTo>
                  <a:pt x="149" y="191"/>
                  <a:pt x="217" y="218"/>
                  <a:pt x="282" y="228"/>
                </a:cubicBezTo>
                <a:cubicBezTo>
                  <a:pt x="347" y="238"/>
                  <a:pt x="436" y="218"/>
                  <a:pt x="494" y="211"/>
                </a:cubicBezTo>
                <a:cubicBezTo>
                  <a:pt x="552" y="204"/>
                  <a:pt x="586" y="174"/>
                  <a:pt x="630" y="187"/>
                </a:cubicBezTo>
                <a:cubicBezTo>
                  <a:pt x="674" y="200"/>
                  <a:pt x="702" y="264"/>
                  <a:pt x="758" y="291"/>
                </a:cubicBezTo>
                <a:cubicBezTo>
                  <a:pt x="814" y="318"/>
                  <a:pt x="899" y="340"/>
                  <a:pt x="966" y="348"/>
                </a:cubicBezTo>
                <a:cubicBezTo>
                  <a:pt x="1033" y="356"/>
                  <a:pt x="1098" y="347"/>
                  <a:pt x="1158" y="339"/>
                </a:cubicBezTo>
                <a:cubicBezTo>
                  <a:pt x="1218" y="331"/>
                  <a:pt x="1293" y="310"/>
                  <a:pt x="1326" y="300"/>
                </a:cubicBezTo>
                <a:cubicBezTo>
                  <a:pt x="1359" y="290"/>
                  <a:pt x="1352" y="281"/>
                  <a:pt x="1359" y="276"/>
                </a:cubicBezTo>
              </a:path>
            </a:pathLst>
          </a:custGeom>
          <a:noFill/>
          <a:ln w="9525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660" name="Rectangle 12"/>
          <p:cNvSpPr>
            <a:spLocks noChangeArrowheads="1"/>
          </p:cNvSpPr>
          <p:nvPr/>
        </p:nvSpPr>
        <p:spPr bwMode="auto">
          <a:xfrm>
            <a:off x="546100" y="114300"/>
            <a:ext cx="8280400" cy="9271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71" name="WordArt 23"/>
          <p:cNvSpPr>
            <a:spLocks noChangeArrowheads="1" noChangeShapeType="1" noTextEdit="1"/>
          </p:cNvSpPr>
          <p:nvPr/>
        </p:nvSpPr>
        <p:spPr bwMode="auto">
          <a:xfrm>
            <a:off x="6477000" y="330200"/>
            <a:ext cx="3429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</a:t>
            </a:r>
          </a:p>
        </p:txBody>
      </p:sp>
      <p:sp>
        <p:nvSpPr>
          <p:cNvPr id="27673" name="WordArt 25"/>
          <p:cNvSpPr>
            <a:spLocks noChangeArrowheads="1" noChangeShapeType="1" noTextEdit="1"/>
          </p:cNvSpPr>
          <p:nvPr/>
        </p:nvSpPr>
        <p:spPr bwMode="auto">
          <a:xfrm>
            <a:off x="4953000" y="330200"/>
            <a:ext cx="3429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3</a:t>
            </a:r>
          </a:p>
        </p:txBody>
      </p:sp>
      <p:sp>
        <p:nvSpPr>
          <p:cNvPr id="27683" name="Rectangle 35"/>
          <p:cNvSpPr>
            <a:spLocks noChangeArrowheads="1"/>
          </p:cNvSpPr>
          <p:nvPr/>
        </p:nvSpPr>
        <p:spPr bwMode="auto">
          <a:xfrm>
            <a:off x="1371600" y="5537200"/>
            <a:ext cx="685800" cy="1092200"/>
          </a:xfrm>
          <a:prstGeom prst="rect">
            <a:avLst/>
          </a:prstGeom>
          <a:solidFill>
            <a:srgbClr val="33CCCC">
              <a:alpha val="47000"/>
            </a:srgbClr>
          </a:solidFill>
          <a:ln w="9525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86" name="Rectangle 38"/>
          <p:cNvSpPr>
            <a:spLocks noChangeArrowheads="1"/>
          </p:cNvSpPr>
          <p:nvPr/>
        </p:nvSpPr>
        <p:spPr bwMode="auto">
          <a:xfrm>
            <a:off x="3886200" y="5537200"/>
            <a:ext cx="685800" cy="1092200"/>
          </a:xfrm>
          <a:prstGeom prst="rect">
            <a:avLst/>
          </a:prstGeom>
          <a:solidFill>
            <a:srgbClr val="33CCCC">
              <a:alpha val="47000"/>
            </a:srgbClr>
          </a:solidFill>
          <a:ln w="9525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89" name="Rectangle 41"/>
          <p:cNvSpPr>
            <a:spLocks noChangeArrowheads="1"/>
          </p:cNvSpPr>
          <p:nvPr/>
        </p:nvSpPr>
        <p:spPr bwMode="auto">
          <a:xfrm>
            <a:off x="6400800" y="5537200"/>
            <a:ext cx="685800" cy="1092200"/>
          </a:xfrm>
          <a:prstGeom prst="rect">
            <a:avLst/>
          </a:prstGeom>
          <a:solidFill>
            <a:srgbClr val="33CCCC">
              <a:alpha val="47000"/>
            </a:srgbClr>
          </a:solidFill>
          <a:ln w="9525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92" name="Rectangle 44"/>
          <p:cNvSpPr>
            <a:spLocks noGrp="1" noChangeArrowheads="1"/>
          </p:cNvSpPr>
          <p:nvPr>
            <p:ph type="title"/>
          </p:nvPr>
        </p:nvSpPr>
        <p:spPr>
          <a:xfrm>
            <a:off x="457200" y="-1143000"/>
            <a:ext cx="8229600" cy="1143000"/>
          </a:xfrm>
        </p:spPr>
        <p:txBody>
          <a:bodyPr/>
          <a:lstStyle/>
          <a:p>
            <a:r>
              <a:rPr lang="vi-VN"/>
              <a:t>Cá vàng</a:t>
            </a:r>
          </a:p>
        </p:txBody>
      </p:sp>
      <p:sp>
        <p:nvSpPr>
          <p:cNvPr id="27695" name="WordArt 47"/>
          <p:cNvSpPr>
            <a:spLocks noChangeArrowheads="1" noChangeShapeType="1" noTextEdit="1"/>
          </p:cNvSpPr>
          <p:nvPr/>
        </p:nvSpPr>
        <p:spPr bwMode="auto">
          <a:xfrm>
            <a:off x="4064000" y="5778500"/>
            <a:ext cx="3429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 dirty="0">
              <a:ln w="19050">
                <a:solidFill>
                  <a:schemeClr val="bg1"/>
                </a:solidFill>
                <a:round/>
                <a:headEnd/>
                <a:tailEnd/>
              </a:ln>
              <a:solidFill>
                <a:srgbClr val="99CC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27698" name="Oval 50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3225800" y="1263650"/>
            <a:ext cx="1346200" cy="5588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0080"/>
              </a:gs>
            </a:gsLst>
            <a:lin ang="5400000" scaled="1"/>
          </a:gradFill>
          <a:ln w="9525">
            <a:round/>
            <a:headEnd/>
            <a:tailEnd/>
          </a:ln>
          <a:effectLst/>
          <a:scene3d>
            <a:camera prst="legacyObliqueRight"/>
            <a:lightRig rig="legacyFlat3" dir="b"/>
          </a:scene3d>
          <a:sp3d extrusionH="176200" prstMaterial="legacyMatte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sz="2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Chơi nữa</a:t>
            </a:r>
            <a:endParaRPr lang="vi-VN" sz="20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7699" name="Oval 51">
            <a:hlinkClick r:id="" action="ppaction://hlinkshowjump?jump=lastslide"/>
          </p:cNvPr>
          <p:cNvSpPr>
            <a:spLocks noChangeArrowheads="1"/>
          </p:cNvSpPr>
          <p:nvPr/>
        </p:nvSpPr>
        <p:spPr bwMode="auto">
          <a:xfrm>
            <a:off x="4810125" y="1263650"/>
            <a:ext cx="1346200" cy="5588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0080"/>
              </a:gs>
            </a:gsLst>
            <a:lin ang="5400000" scaled="1"/>
          </a:gradFill>
          <a:ln w="9525">
            <a:round/>
            <a:headEnd/>
            <a:tailEnd/>
          </a:ln>
          <a:effectLst/>
          <a:scene3d>
            <a:camera prst="legacyObliqueLeft"/>
            <a:lightRig rig="legacyFlat2" dir="b"/>
          </a:scene3d>
          <a:sp3d extrusionH="176200" prstMaterial="legacyMatte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sz="2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Thôi</a:t>
            </a:r>
            <a:endParaRPr lang="vi-VN" sz="20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7700" name="Oval 52"/>
          <p:cNvSpPr>
            <a:spLocks noChangeArrowheads="1"/>
          </p:cNvSpPr>
          <p:nvPr/>
        </p:nvSpPr>
        <p:spPr bwMode="auto">
          <a:xfrm>
            <a:off x="-436563" y="3441700"/>
            <a:ext cx="274638" cy="3159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72" name="WordArt 24"/>
          <p:cNvSpPr>
            <a:spLocks noChangeArrowheads="1" noChangeShapeType="1" noTextEdit="1"/>
          </p:cNvSpPr>
          <p:nvPr/>
        </p:nvSpPr>
        <p:spPr bwMode="auto">
          <a:xfrm>
            <a:off x="2552700" y="317500"/>
            <a:ext cx="3429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2</a:t>
            </a:r>
          </a:p>
        </p:txBody>
      </p:sp>
      <p:pic>
        <p:nvPicPr>
          <p:cNvPr id="40" name="Picture 39" descr="peixe39.gif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81000" y="3810000"/>
            <a:ext cx="3556270" cy="1266825"/>
          </a:xfrm>
          <a:prstGeom prst="rect">
            <a:avLst/>
          </a:prstGeom>
        </p:spPr>
      </p:pic>
      <p:pic>
        <p:nvPicPr>
          <p:cNvPr id="41" name="Picture 40" descr="ypoiss09.gif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352800" y="3352800"/>
            <a:ext cx="5791200" cy="1247775"/>
          </a:xfrm>
          <a:prstGeom prst="rect">
            <a:avLst/>
          </a:prstGeom>
        </p:spPr>
      </p:pic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052 0.00185 0.00052 0.00393 0.00139 0.00555 C 0.00486 0.01134 0.00972 0.00787 0 0.01111 C -0.00313 -0.00533 -0.00556 -0.00741 0 0 Z " pathEditMode="relative" ptsTypes="ffff">
                                      <p:cBhvr>
                                        <p:cTn id="6" dur="20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ay gi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8" presetClass="emph" presetSubtype="0" repeatCount="indefinite" accel="50000" decel="50000" autoRev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60000">
                                      <p:cBhvr>
                                        <p:cTn id="8" dur="175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26" presetClass="emph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277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2770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 bam chu s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76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9" presetClass="path" presetSubtype="0" accel="50000" decel="50000" autoRev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06198E-6 L -0.55208 0.78446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276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00" y="392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ound00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67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76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20074E-6 L 0.16041 0.79741 " pathEditMode="relative" rAng="0" ptsTypes="AA">
                                      <p:cBhvr>
                                        <p:cTn id="21" dur="1000" fill="hold"/>
                                        <p:tgtEl>
                                          <p:spTgt spid="276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00" y="39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ound00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276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276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8" dur="500" fill="hold"/>
                                        <p:tgtEl>
                                          <p:spTgt spid="276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276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2767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276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76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76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7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7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7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8" presetClass="emph" presetSubtype="0" fill="hold" grpId="1" nodeType="afterEffect">
                                  <p:stCondLst>
                                    <p:cond delay="3500"/>
                                  </p:stCondLst>
                                  <p:childTnLst>
                                    <p:animRot by="21600000">
                                      <p:cBhvr>
                                        <p:cTn id="44" dur="500" fill="hold"/>
                                        <p:tgtEl>
                                          <p:spTgt spid="277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8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500" fill="hold"/>
                                        <p:tgtEl>
                                          <p:spTgt spid="277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on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500"/>
                            </p:stCondLst>
                            <p:childTnLst>
                              <p:par>
                                <p:cTn id="49" presetID="8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0" dur="500" fill="hold"/>
                                        <p:tgtEl>
                                          <p:spTgt spid="277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on c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672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76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autoRev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06198E-6 L 0.17291 0.79556 " pathEditMode="relative" rAng="0" ptsTypes="AA">
                                      <p:cBhvr>
                                        <p:cTn id="55" dur="1000" fill="hold"/>
                                        <p:tgtEl>
                                          <p:spTgt spid="276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00" y="398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ound00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673"/>
                  </p:tgtEl>
                </p:cond>
              </p:nextCondLst>
            </p:seq>
          </p:childTnLst>
        </p:cTn>
      </p:par>
    </p:tnLst>
    <p:bldLst>
      <p:bldP spid="27656" grpId="0" animBg="1"/>
      <p:bldP spid="27671" grpId="0" animBg="1"/>
      <p:bldP spid="27673" grpId="0" animBg="1"/>
      <p:bldP spid="27698" grpId="0" animBg="1"/>
      <p:bldP spid="27699" grpId="0" animBg="1"/>
      <p:bldP spid="27700" grpId="0" animBg="1"/>
      <p:bldP spid="27700" grpId="1" animBg="1"/>
      <p:bldP spid="27700" grpId="2" animBg="1"/>
      <p:bldP spid="27700" grpId="3" animBg="1"/>
      <p:bldP spid="27672" grpId="0" animBg="1"/>
      <p:bldP spid="27672" grpId="1" animBg="1"/>
      <p:bldP spid="27672" grpId="2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 descr="49387061_ex  12.gif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4825" name="Picture 9" descr="ga trong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-3333750" y="995363"/>
            <a:ext cx="3333750" cy="3419475"/>
          </a:xfrm>
          <a:prstGeom prst="rect">
            <a:avLst/>
          </a:prstGeom>
          <a:noFill/>
        </p:spPr>
      </p:pic>
      <p:sp>
        <p:nvSpPr>
          <p:cNvPr id="34826" name="Rectangle 10"/>
          <p:cNvSpPr>
            <a:spLocks noChangeArrowheads="1"/>
          </p:cNvSpPr>
          <p:nvPr/>
        </p:nvSpPr>
        <p:spPr bwMode="auto">
          <a:xfrm>
            <a:off x="546100" y="114300"/>
            <a:ext cx="8280400" cy="9271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38" name="WordArt 22"/>
          <p:cNvSpPr>
            <a:spLocks noChangeArrowheads="1" noChangeShapeType="1" noTextEdit="1"/>
          </p:cNvSpPr>
          <p:nvPr/>
        </p:nvSpPr>
        <p:spPr bwMode="auto">
          <a:xfrm>
            <a:off x="2552700" y="330200"/>
            <a:ext cx="3429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2</a:t>
            </a:r>
          </a:p>
        </p:txBody>
      </p:sp>
      <p:sp>
        <p:nvSpPr>
          <p:cNvPr id="34839" name="WordArt 23"/>
          <p:cNvSpPr>
            <a:spLocks noChangeArrowheads="1" noChangeShapeType="1" noTextEdit="1"/>
          </p:cNvSpPr>
          <p:nvPr/>
        </p:nvSpPr>
        <p:spPr bwMode="auto">
          <a:xfrm>
            <a:off x="4953000" y="330200"/>
            <a:ext cx="3429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3</a:t>
            </a:r>
          </a:p>
        </p:txBody>
      </p:sp>
      <p:sp>
        <p:nvSpPr>
          <p:cNvPr id="34850" name="Rectangle 34"/>
          <p:cNvSpPr>
            <a:spLocks noChangeArrowheads="1"/>
          </p:cNvSpPr>
          <p:nvPr/>
        </p:nvSpPr>
        <p:spPr bwMode="auto">
          <a:xfrm>
            <a:off x="2209800" y="5537200"/>
            <a:ext cx="685800" cy="1092200"/>
          </a:xfrm>
          <a:prstGeom prst="rect">
            <a:avLst/>
          </a:prstGeom>
          <a:solidFill>
            <a:srgbClr val="33CCCC">
              <a:alpha val="47000"/>
            </a:srgbClr>
          </a:solidFill>
          <a:ln w="9525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53" name="Rectangle 37"/>
          <p:cNvSpPr>
            <a:spLocks noChangeArrowheads="1"/>
          </p:cNvSpPr>
          <p:nvPr/>
        </p:nvSpPr>
        <p:spPr bwMode="auto">
          <a:xfrm>
            <a:off x="4724400" y="5537200"/>
            <a:ext cx="685800" cy="1092200"/>
          </a:xfrm>
          <a:prstGeom prst="rect">
            <a:avLst/>
          </a:prstGeom>
          <a:solidFill>
            <a:srgbClr val="33CCCC">
              <a:alpha val="47000"/>
            </a:srgbClr>
          </a:solidFill>
          <a:ln w="9525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56" name="Rectangle 40"/>
          <p:cNvSpPr>
            <a:spLocks noChangeArrowheads="1"/>
          </p:cNvSpPr>
          <p:nvPr/>
        </p:nvSpPr>
        <p:spPr bwMode="auto">
          <a:xfrm>
            <a:off x="7239000" y="5537200"/>
            <a:ext cx="685800" cy="1092200"/>
          </a:xfrm>
          <a:prstGeom prst="rect">
            <a:avLst/>
          </a:prstGeom>
          <a:solidFill>
            <a:srgbClr val="33CCCC">
              <a:alpha val="47000"/>
            </a:srgbClr>
          </a:solidFill>
          <a:ln w="9525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58" name="Rectangle 42"/>
          <p:cNvSpPr>
            <a:spLocks noGrp="1" noChangeArrowheads="1"/>
          </p:cNvSpPr>
          <p:nvPr>
            <p:ph type="title"/>
          </p:nvPr>
        </p:nvSpPr>
        <p:spPr>
          <a:xfrm>
            <a:off x="438150" y="-1257300"/>
            <a:ext cx="8229600" cy="1143000"/>
          </a:xfrm>
        </p:spPr>
        <p:txBody>
          <a:bodyPr/>
          <a:lstStyle/>
          <a:p>
            <a:r>
              <a:rPr lang="vi-VN"/>
              <a:t>Gà trống</a:t>
            </a:r>
          </a:p>
        </p:txBody>
      </p:sp>
      <p:sp>
        <p:nvSpPr>
          <p:cNvPr id="34863" name="Oval 47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3225800" y="1263650"/>
            <a:ext cx="1346200" cy="5588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0080"/>
              </a:gs>
            </a:gsLst>
            <a:lin ang="5400000" scaled="1"/>
          </a:gradFill>
          <a:ln w="9525">
            <a:round/>
            <a:headEnd/>
            <a:tailEnd/>
          </a:ln>
          <a:effectLst/>
          <a:scene3d>
            <a:camera prst="legacyObliqueRight"/>
            <a:lightRig rig="legacyFlat3" dir="b"/>
          </a:scene3d>
          <a:sp3d extrusionH="176200" prstMaterial="legacyMatte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sz="2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Chơi nữa</a:t>
            </a:r>
            <a:endParaRPr lang="vi-VN" sz="20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4864" name="Oval 48">
            <a:hlinkClick r:id="" action="ppaction://hlinkshowjump?jump=lastslide"/>
          </p:cNvPr>
          <p:cNvSpPr>
            <a:spLocks noChangeArrowheads="1"/>
          </p:cNvSpPr>
          <p:nvPr/>
        </p:nvSpPr>
        <p:spPr bwMode="auto">
          <a:xfrm>
            <a:off x="4810125" y="1263650"/>
            <a:ext cx="1346200" cy="5588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0080"/>
              </a:gs>
            </a:gsLst>
            <a:lin ang="5400000" scaled="1"/>
          </a:gradFill>
          <a:ln w="9525">
            <a:round/>
            <a:headEnd/>
            <a:tailEnd/>
          </a:ln>
          <a:effectLst/>
          <a:scene3d>
            <a:camera prst="legacyObliqueLeft"/>
            <a:lightRig rig="legacyFlat2" dir="b"/>
          </a:scene3d>
          <a:sp3d extrusionH="176200" prstMaterial="legacyMatte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sz="2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Thôi</a:t>
            </a:r>
            <a:endParaRPr lang="vi-VN" sz="20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4865" name="Oval 49"/>
          <p:cNvSpPr>
            <a:spLocks noChangeArrowheads="1"/>
          </p:cNvSpPr>
          <p:nvPr/>
        </p:nvSpPr>
        <p:spPr bwMode="auto">
          <a:xfrm>
            <a:off x="8548688" y="-536575"/>
            <a:ext cx="304800" cy="203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37" name="WordArt 21"/>
          <p:cNvSpPr>
            <a:spLocks noChangeArrowheads="1" noChangeShapeType="1" noTextEdit="1"/>
          </p:cNvSpPr>
          <p:nvPr/>
        </p:nvSpPr>
        <p:spPr bwMode="auto">
          <a:xfrm>
            <a:off x="6858000" y="304800"/>
            <a:ext cx="3429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7.77778E-6 C 0.04028 -0.01411 0.08056 -0.02823 0.12917 -0.02777 C 0.17778 -0.02731 0.24445 -0.02499 0.29167 0.00277 C 0.33889 0.03056 0.37049 0.1088 0.4125 0.1389 C 0.45452 0.16899 0.49914 0.17616 0.54375 0.18334 " pathEditMode="relative" ptsTypes="aaaaA">
                                      <p:cBhvr>
                                        <p:cTn id="6" dur="5000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ay gi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26" presetClass="emph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1000" tmFilter="0, 0; .2, .5; .8, .5; 1, 0"/>
                                        <p:tgtEl>
                                          <p:spTgt spid="348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500" autoRev="1" fill="hold"/>
                                        <p:tgtEl>
                                          <p:spTgt spid="348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ga t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500"/>
                            </p:stCondLst>
                            <p:childTnLst>
                              <p:par>
                                <p:cTn id="1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348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348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 bam chu s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48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3.87283E-6 L -0.50208 0.83237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348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00" y="416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ound00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348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348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" dur="500" fill="hold"/>
                                        <p:tgtEl>
                                          <p:spTgt spid="348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348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348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348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48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48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4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48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48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4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8" presetClass="emph" presetSubtype="0" fill="hold" grpId="2" nodeType="afterEffect">
                                  <p:stCondLst>
                                    <p:cond delay="3500"/>
                                  </p:stCondLst>
                                  <p:childTnLst>
                                    <p:animRot by="21600000">
                                      <p:cBhvr>
                                        <p:cTn id="41" dur="500" fill="hold"/>
                                        <p:tgtEl>
                                          <p:spTgt spid="348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8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" dur="500" fill="hold"/>
                                        <p:tgtEl>
                                          <p:spTgt spid="348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on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500"/>
                            </p:stCondLst>
                            <p:childTnLst>
                              <p:par>
                                <p:cTn id="46" presetID="8" presetClass="emph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500" fill="hold"/>
                                        <p:tgtEl>
                                          <p:spTgt spid="348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ga t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83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348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autoRev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5087E-6 L 0.26041 0.81757 " pathEditMode="relative" rAng="0" ptsTypes="AA">
                                      <p:cBhvr>
                                        <p:cTn id="52" dur="1000" fill="hold"/>
                                        <p:tgtEl>
                                          <p:spTgt spid="348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00" y="40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sound00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83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48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autoRev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5087E-6 L 0.26458 0.80647 " pathEditMode="relative" rAng="0" ptsTypes="AA">
                                      <p:cBhvr>
                                        <p:cTn id="57" dur="1000" fill="hold"/>
                                        <p:tgtEl>
                                          <p:spTgt spid="348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00" y="40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sound00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839"/>
                  </p:tgtEl>
                </p:cond>
              </p:nextCondLst>
            </p:seq>
          </p:childTnLst>
        </p:cTn>
      </p:par>
    </p:tnLst>
    <p:bldLst>
      <p:bldP spid="34838" grpId="0" animBg="1"/>
      <p:bldP spid="34839" grpId="0" animBg="1"/>
      <p:bldP spid="34863" grpId="0" animBg="1"/>
      <p:bldP spid="34864" grpId="0" animBg="1"/>
      <p:bldP spid="34865" grpId="0" animBg="1"/>
      <p:bldP spid="34865" grpId="1" animBg="1"/>
      <p:bldP spid="34865" grpId="2" animBg="1"/>
      <p:bldP spid="34865" grpId="3" animBg="1"/>
      <p:bldP spid="34865" grpId="4" animBg="1"/>
      <p:bldP spid="34837" grpId="0" animBg="1"/>
      <p:bldP spid="34837" grpId="1" animBg="1"/>
      <p:bldP spid="34837" grpId="2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 descr="pansy56hl3ky.gif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1507" name="Picture 3" descr="buom2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038600" y="1727200"/>
            <a:ext cx="1524000" cy="1524000"/>
          </a:xfrm>
          <a:prstGeom prst="rect">
            <a:avLst/>
          </a:prstGeom>
          <a:noFill/>
        </p:spPr>
      </p:pic>
      <p:pic>
        <p:nvPicPr>
          <p:cNvPr id="21508" name="Picture 4" descr="buom2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rot="2151118">
            <a:off x="6324600" y="2641600"/>
            <a:ext cx="1143000" cy="1143000"/>
          </a:xfrm>
          <a:prstGeom prst="rect">
            <a:avLst/>
          </a:prstGeom>
          <a:noFill/>
        </p:spPr>
      </p:pic>
      <p:pic>
        <p:nvPicPr>
          <p:cNvPr id="21509" name="Picture 5" descr="buom2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rot="-2326450">
            <a:off x="2057400" y="3403600"/>
            <a:ext cx="990600" cy="990600"/>
          </a:xfrm>
          <a:prstGeom prst="rect">
            <a:avLst/>
          </a:prstGeom>
          <a:noFill/>
        </p:spPr>
      </p:pic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609600" y="152400"/>
            <a:ext cx="8280400" cy="9271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521" name="WordArt 17"/>
          <p:cNvSpPr>
            <a:spLocks noChangeArrowheads="1" noChangeShapeType="1" noTextEdit="1"/>
          </p:cNvSpPr>
          <p:nvPr/>
        </p:nvSpPr>
        <p:spPr bwMode="auto">
          <a:xfrm>
            <a:off x="6477000" y="330200"/>
            <a:ext cx="3429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</a:t>
            </a:r>
          </a:p>
        </p:txBody>
      </p:sp>
      <p:sp>
        <p:nvSpPr>
          <p:cNvPr id="21522" name="WordArt 18"/>
          <p:cNvSpPr>
            <a:spLocks noChangeArrowheads="1" noChangeShapeType="1" noTextEdit="1"/>
          </p:cNvSpPr>
          <p:nvPr/>
        </p:nvSpPr>
        <p:spPr bwMode="auto">
          <a:xfrm>
            <a:off x="2552700" y="330200"/>
            <a:ext cx="3429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2</a:t>
            </a:r>
          </a:p>
        </p:txBody>
      </p:sp>
      <p:sp>
        <p:nvSpPr>
          <p:cNvPr id="21533" name="Rectangle 29"/>
          <p:cNvSpPr>
            <a:spLocks noChangeArrowheads="1"/>
          </p:cNvSpPr>
          <p:nvPr/>
        </p:nvSpPr>
        <p:spPr bwMode="auto">
          <a:xfrm>
            <a:off x="1371600" y="5537200"/>
            <a:ext cx="685800" cy="1092200"/>
          </a:xfrm>
          <a:prstGeom prst="rect">
            <a:avLst/>
          </a:prstGeom>
          <a:solidFill>
            <a:srgbClr val="33CCCC">
              <a:alpha val="47000"/>
            </a:srgbClr>
          </a:solidFill>
          <a:ln w="9525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536" name="Rectangle 32"/>
          <p:cNvSpPr>
            <a:spLocks noChangeArrowheads="1"/>
          </p:cNvSpPr>
          <p:nvPr/>
        </p:nvSpPr>
        <p:spPr bwMode="auto">
          <a:xfrm>
            <a:off x="3886200" y="5537200"/>
            <a:ext cx="685800" cy="1092200"/>
          </a:xfrm>
          <a:prstGeom prst="rect">
            <a:avLst/>
          </a:prstGeom>
          <a:solidFill>
            <a:srgbClr val="33CCCC">
              <a:alpha val="47000"/>
            </a:srgbClr>
          </a:solidFill>
          <a:ln w="9525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539" name="Rectangle 35"/>
          <p:cNvSpPr>
            <a:spLocks noChangeArrowheads="1"/>
          </p:cNvSpPr>
          <p:nvPr/>
        </p:nvSpPr>
        <p:spPr bwMode="auto">
          <a:xfrm>
            <a:off x="6400800" y="5537200"/>
            <a:ext cx="685800" cy="1092200"/>
          </a:xfrm>
          <a:prstGeom prst="rect">
            <a:avLst/>
          </a:prstGeom>
          <a:solidFill>
            <a:srgbClr val="33CCCC">
              <a:alpha val="47000"/>
            </a:srgbClr>
          </a:solidFill>
          <a:ln w="9525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543" name="Rectangle 39"/>
          <p:cNvSpPr>
            <a:spLocks noGrp="1" noChangeArrowheads="1"/>
          </p:cNvSpPr>
          <p:nvPr>
            <p:ph type="title"/>
          </p:nvPr>
        </p:nvSpPr>
        <p:spPr>
          <a:xfrm>
            <a:off x="457200" y="-1296988"/>
            <a:ext cx="8229600" cy="1143000"/>
          </a:xfrm>
        </p:spPr>
        <p:txBody>
          <a:bodyPr/>
          <a:lstStyle/>
          <a:p>
            <a:r>
              <a:rPr lang="vi-VN"/>
              <a:t>Bướm bay</a:t>
            </a:r>
          </a:p>
        </p:txBody>
      </p:sp>
      <p:sp>
        <p:nvSpPr>
          <p:cNvPr id="21546" name="WordArt 42"/>
          <p:cNvSpPr>
            <a:spLocks noChangeArrowheads="1" noChangeShapeType="1" noTextEdit="1"/>
          </p:cNvSpPr>
          <p:nvPr/>
        </p:nvSpPr>
        <p:spPr bwMode="auto">
          <a:xfrm>
            <a:off x="4064000" y="5778500"/>
            <a:ext cx="3429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 dirty="0">
              <a:ln w="19050">
                <a:solidFill>
                  <a:schemeClr val="bg1"/>
                </a:solidFill>
                <a:round/>
                <a:headEnd/>
                <a:tailEnd/>
              </a:ln>
              <a:solidFill>
                <a:srgbClr val="99CC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21552" name="WordArt 48"/>
          <p:cNvSpPr>
            <a:spLocks noChangeArrowheads="1" noChangeShapeType="1" noTextEdit="1"/>
          </p:cNvSpPr>
          <p:nvPr/>
        </p:nvSpPr>
        <p:spPr bwMode="auto">
          <a:xfrm>
            <a:off x="6610350" y="5778500"/>
            <a:ext cx="3429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 dirty="0">
              <a:ln w="19050">
                <a:solidFill>
                  <a:schemeClr val="bg1"/>
                </a:solidFill>
                <a:round/>
                <a:headEnd/>
                <a:tailEnd/>
              </a:ln>
              <a:solidFill>
                <a:srgbClr val="99CC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21523" name="WordArt 19"/>
          <p:cNvSpPr>
            <a:spLocks noChangeArrowheads="1" noChangeShapeType="1" noTextEdit="1"/>
          </p:cNvSpPr>
          <p:nvPr/>
        </p:nvSpPr>
        <p:spPr bwMode="auto">
          <a:xfrm>
            <a:off x="4953000" y="330200"/>
            <a:ext cx="3429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3</a:t>
            </a:r>
          </a:p>
        </p:txBody>
      </p:sp>
      <p:sp>
        <p:nvSpPr>
          <p:cNvPr id="21553" name="Oval 49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3225800" y="1263650"/>
            <a:ext cx="1346200" cy="5588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0080"/>
              </a:gs>
            </a:gsLst>
            <a:lin ang="5400000" scaled="1"/>
          </a:gradFill>
          <a:ln w="9525">
            <a:round/>
            <a:headEnd/>
            <a:tailEnd/>
          </a:ln>
          <a:effectLst/>
          <a:scene3d>
            <a:camera prst="legacyObliqueRight"/>
            <a:lightRig rig="legacyFlat3" dir="b"/>
          </a:scene3d>
          <a:sp3d extrusionH="176200" prstMaterial="legacyMatte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sz="2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Chơi nữa</a:t>
            </a:r>
            <a:endParaRPr lang="vi-VN" sz="20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1554" name="Oval 50">
            <a:hlinkClick r:id="" action="ppaction://hlinkshowjump?jump=lastslide"/>
          </p:cNvPr>
          <p:cNvSpPr>
            <a:spLocks noChangeArrowheads="1"/>
          </p:cNvSpPr>
          <p:nvPr/>
        </p:nvSpPr>
        <p:spPr bwMode="auto">
          <a:xfrm>
            <a:off x="4810125" y="1263650"/>
            <a:ext cx="1346200" cy="5588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0080"/>
              </a:gs>
            </a:gsLst>
            <a:lin ang="5400000" scaled="1"/>
          </a:gradFill>
          <a:ln w="9525">
            <a:round/>
            <a:headEnd/>
            <a:tailEnd/>
          </a:ln>
          <a:effectLst/>
          <a:scene3d>
            <a:camera prst="legacyObliqueLeft"/>
            <a:lightRig rig="legacyFlat2" dir="b"/>
          </a:scene3d>
          <a:sp3d extrusionH="176200" prstMaterial="legacyMatte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sz="2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Thôi</a:t>
            </a:r>
            <a:endParaRPr lang="vi-VN" sz="20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1555" name="Oval 51"/>
          <p:cNvSpPr>
            <a:spLocks noChangeArrowheads="1"/>
          </p:cNvSpPr>
          <p:nvPr/>
        </p:nvSpPr>
        <p:spPr bwMode="auto">
          <a:xfrm>
            <a:off x="-449263" y="3429000"/>
            <a:ext cx="274638" cy="330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05047 C -0.00156 0.0551 0.02031 0.08334 0.02118 0.10185 C 0.02205 0.12037 0.0151 0.13843 0.00469 0.16088 C -0.00573 0.18357 -0.03056 0.21482 -0.04115 0.23681 C -0.05174 0.25926 -0.04601 0.28102 -0.05885 0.29352 C -0.0717 0.30602 -0.09913 0.31343 -0.11875 0.31204 C -0.13837 0.31088 -0.15295 0.28935 -0.17656 0.28704 C -0.20017 0.28449 -0.24184 0.3 -0.26007 0.29746 C -0.2783 0.29491 -0.2816 0.28797 -0.28594 0.2713 C -0.29028 0.25463 -0.2901 0.21598 -0.28594 0.19746 C -0.28177 0.1794 -0.26198 0.17755 -0.26111 0.16088 C -0.26024 0.14468 -0.27465 0.11528 -0.28125 0.09908 C -0.28785 0.08287 -0.29635 0.07824 -0.30122 0.06366 C -0.30608 0.04931 -0.33125 0.0257 -0.31059 0.01227 C -0.28993 -0.00069 -0.21181 -0.00486 -0.17656 -0.01551 C -0.14132 -0.02592 -0.11979 -0.0375 -0.09878 -0.05069 C -0.07778 -0.06412 -0.06458 -0.08078 -0.05052 -0.09514 C -0.03646 -0.10995 -0.03003 -0.12315 -0.01406 -0.13865 C 0.00191 -0.1544 0.02309 -0.17916 0.04583 -0.19004 C 0.06858 -0.20092 0.0908 -0.21458 0.1224 -0.20416 C 0.15399 -0.19375 0.20087 -0.15277 0.23524 -0.12685 C 0.26962 -0.10115 0.30885 -0.06944 0.3283 -0.04953 C 0.34774 -0.0294 0.35087 -0.02245 0.35174 -0.0074 C 0.3526 0.00764 0.33767 0.02084 0.33299 0.04121 C 0.3283 0.06158 0.32378 0.08935 0.32344 0.11505 C 0.32309 0.14051 0.33403 0.17778 0.33056 0.19514 C 0.32708 0.2125 0.31563 0.21922 0.30243 0.21968 C 0.28924 0.22037 0.26563 0.2125 0.25174 0.19885 C 0.23785 0.18542 0.23281 0.1463 0.21875 0.13843 C 0.20469 0.13102 0.17969 0.14098 0.16701 0.15301 C 0.15434 0.16505 0.14948 0.19954 0.14236 0.21088 C 0.13524 0.22176 0.13646 0.22431 0.12465 0.21875 C 0.11285 0.21343 0.08611 0.19283 0.0717 0.17824 C 0.05729 0.1632 0.04375 0.14491 0.03767 0.1294 C 0.0316 0.11412 0.03646 0.09491 0.03524 0.08588 C 0.03403 0.07685 0.03681 0.08033 0.03056 0.07408 C 0.02431 0.06806 0.00156 0.04584 0 0.05047 Z " pathEditMode="relative" rAng="0" ptsTypes="aaaaaaaaaaaaaaaaaaaaaaaaaaaaaaaaaaaaa">
                                      <p:cBhvr>
                                        <p:cTn id="6" dur="20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0" y="-1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ay gi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0" presetClass="path" presetSubtype="0" repeatCount="indefinite" accel="50000" decel="50000" autoRev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0.08889 -2.22222E-6 C -0.09011 0.00556 -0.07396 0.03935 -0.07344 0.06134 C -0.07275 0.08334 -0.07778 0.10509 -0.08542 0.13195 C -0.09306 0.1588 -0.11129 0.1963 -0.11893 0.22246 C -0.12674 0.24908 -0.12257 0.27523 -0.13195 0.29005 C -0.14132 0.30486 -0.16146 0.31343 -0.17587 0.31181 C -0.19011 0.31065 -0.20087 0.28496 -0.21806 0.28218 C -0.23542 0.27917 -0.26598 0.29769 -0.27917 0.29468 C -0.29254 0.29167 -0.29497 0.28334 -0.29809 0.26343 C -0.30139 0.24352 -0.30122 0.19746 -0.29809 0.17547 C -0.29514 0.15371 -0.28056 0.15162 -0.28004 0.13195 C -0.27934 0.11227 -0.28993 0.07755 -0.29479 0.0581 C -0.29966 0.03866 -0.30573 0.0331 -0.30938 0.01574 C -0.31285 -0.00162 -0.33125 -0.02963 -0.31615 -0.0456 C -0.30104 -0.06111 -0.24393 -0.06597 -0.21806 -0.07847 C -0.19236 -0.09097 -0.17657 -0.10486 -0.16111 -0.12083 C -0.14584 -0.1368 -0.13611 -0.15648 -0.12587 -0.17384 C -0.11563 -0.19143 -0.11094 -0.20694 -0.09914 -0.22569 C -0.0875 -0.24444 -0.07205 -0.27384 -0.05539 -0.2868 C -0.03872 -0.29977 -0.0224 -0.31643 0.00069 -0.30393 C 0.02378 -0.29143 0.05816 -0.24236 0.08333 -0.21157 C 0.1085 -0.18078 0.13715 -0.14305 0.15139 -0.11921 C 0.16562 -0.09537 0.16788 -0.08703 0.16857 -0.06898 C 0.16927 -0.05092 0.15833 -0.03518 0.15486 -0.01088 C 0.15139 0.01343 0.14809 0.0463 0.14791 0.07685 C 0.14757 0.10741 0.15555 0.15185 0.15312 0.17269 C 0.15052 0.19329 0.14218 0.20139 0.13246 0.20185 C 0.12274 0.20278 0.10555 0.19329 0.09531 0.17709 C 0.08524 0.16111 0.08142 0.11412 0.07118 0.10509 C 0.06093 0.09607 0.04271 0.1081 0.03333 0.12246 C 0.02413 0.13681 0.02048 0.17778 0.01527 0.19121 C 0.01007 0.2044 0.01093 0.20718 0.00243 0.2007 C -0.00625 0.19422 -0.02587 0.16991 -0.03646 0.15232 C -0.04688 0.13449 -0.05695 0.1125 -0.06129 0.09422 C -0.0658 0.07593 -0.06216 0.05324 -0.06302 0.04236 C -0.06407 0.03148 -0.06198 0.03565 -0.0665 0.02824 C -0.07118 0.02084 -0.08768 -0.00555 -0.08889 -2.22222E-6 Z " pathEditMode="relative" rAng="0" ptsTypes="aaaaaaaaaaaaaaaaaaaaaaaaaaaaaaaaaaaaa">
                                      <p:cBhvr>
                                        <p:cTn id="8" dur="20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0" y="-2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accel="50000" decel="50000" autoRev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05434 -0.02986 C 0.05295 -0.02477 0.07152 0.00579 0.07222 0.02569 C 0.07291 0.0456 0.06718 0.06528 0.05833 0.08958 C 0.04948 0.11389 0.02847 0.14792 0.01961 0.17153 C 0.01059 0.19583 0.01545 0.21944 0.00451 0.23287 C -0.00625 0.24629 -0.02952 0.25417 -0.04601 0.25254 C -0.06268 0.25162 -0.075 0.22824 -0.09497 0.22569 C -0.11493 0.22292 -0.15018 0.23981 -0.16563 0.23704 C -0.18108 0.23426 -0.18386 0.22685 -0.1875 0.20879 C -0.19115 0.19074 -0.19098 0.14907 -0.1875 0.12917 C -0.18386 0.10926 -0.16719 0.10741 -0.1665 0.08958 C -0.1658 0.07176 -0.17795 0.04028 -0.18351 0.02268 C -0.18907 0.00509 -0.19636 1.48148E-6 -0.20035 -0.01574 C -0.20452 -0.03125 -0.2257 -0.05671 -0.20834 -0.0713 C -0.1908 -0.08519 -0.12483 -0.08958 -0.09497 -0.10093 C -0.06511 -0.11227 -0.04705 -0.12477 -0.02917 -0.13935 C -0.01146 -0.15394 -0.00035 -0.17176 0.01163 -0.18727 C 0.02343 -0.20324 0.02899 -0.21736 0.04236 -0.23426 C 0.0559 -0.25139 0.07378 -0.27801 0.09305 -0.28982 C 0.11232 -0.30139 0.13107 -0.31644 0.15781 -0.30533 C 0.18455 -0.29398 0.22413 -0.24954 0.2533 -0.22153 C 0.28229 -0.19375 0.31545 -0.15949 0.33194 -0.13796 C 0.34843 -0.11621 0.35104 -0.1088 0.35173 -0.09236 C 0.3526 -0.07593 0.33993 -0.06181 0.33593 -0.03982 C 0.33194 -0.01783 0.32812 0.01204 0.32777 0.03981 C 0.3276 0.06736 0.3368 0.10764 0.33385 0.12662 C 0.3309 0.14514 0.32118 0.15254 0.31007 0.15301 C 0.29896 0.1537 0.27899 0.14514 0.26718 0.13055 C 0.25555 0.11597 0.25121 0.07361 0.23941 0.06528 C 0.22743 0.05717 0.20625 0.06805 0.19566 0.08102 C 0.18489 0.09398 0.18073 0.13125 0.17465 0.14329 C 0.16875 0.15532 0.16979 0.15787 0.15972 0.15185 C 0.14982 0.14606 0.12708 0.12407 0.11493 0.1081 C 0.10277 0.0919 0.09132 0.07199 0.08611 0.05555 C 0.08107 0.03889 0.08524 0.01829 0.0842 0.00856 C 0.08316 -0.00139 0.08541 0.00231 0.08021 -0.0044 C 0.07482 -0.01111 0.05573 -0.03496 0.05434 -0.02986 Z " pathEditMode="relative" rAng="0" ptsTypes="aaaaaaaaaaaaaaaaaaaaaaaaaaaaaaaaaaaaa">
                                      <p:cBhvr>
                                        <p:cTn id="10" dur="20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0" y="-1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2" presetClass="emph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" dur="1000" fill="hold"/>
                                        <p:tgtEl>
                                          <p:spTgt spid="215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1000" fill="hold"/>
                                        <p:tgtEl>
                                          <p:spTgt spid="215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1000" fill="hold"/>
                                        <p:tgtEl>
                                          <p:spTgt spid="2155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5" dur="1000" fill="hold"/>
                                        <p:tgtEl>
                                          <p:spTgt spid="215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n bu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26" presetClass="emph" presetSubtype="0" fill="hold" grpId="1" nodeType="withEffect">
                                  <p:stCondLst>
                                    <p:cond delay="5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215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215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 bam chu s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15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9" presetClass="path" presetSubtype="0" accel="50000" decel="50000" autoRev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06198E-6 L -0.53541 0.81776 " pathEditMode="relative" rAng="0" ptsTypes="AA">
                                      <p:cBhvr>
                                        <p:cTn id="23" dur="1000" fill="hold"/>
                                        <p:tgtEl>
                                          <p:spTgt spid="215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800" y="409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ound00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21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15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autoRev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06198E-6 L 0.44375 0.80666 " pathEditMode="relative" rAng="0" ptsTypes="AA">
                                      <p:cBhvr>
                                        <p:cTn id="28" dur="1000" fill="hold"/>
                                        <p:tgtEl>
                                          <p:spTgt spid="215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00" y="40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ound00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2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15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06198E-6 L -0.10209 0.80666 " pathEditMode="relative" rAng="0" ptsTypes="AA">
                                      <p:cBhvr>
                                        <p:cTn id="33" dur="1000" fill="hold"/>
                                        <p:tgtEl>
                                          <p:spTgt spid="215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00" y="40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sound00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215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215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2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0" dur="500" fill="hold"/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215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215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1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1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15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5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1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8" presetClass="emph" presetSubtype="0" fill="hold" grpId="2" nodeType="afterEffect">
                                  <p:stCondLst>
                                    <p:cond delay="3500"/>
                                  </p:stCondLst>
                                  <p:childTnLst>
                                    <p:animRot by="21600000">
                                      <p:cBhvr>
                                        <p:cTn id="56" dur="500" fill="hold"/>
                                        <p:tgtEl>
                                          <p:spTgt spid="215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8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9" dur="500" fill="hold"/>
                                        <p:tgtEl>
                                          <p:spTgt spid="215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on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500"/>
                            </p:stCondLst>
                            <p:childTnLst>
                              <p:par>
                                <p:cTn id="61" presetID="8" presetClass="emph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2" dur="500" fill="hold"/>
                                        <p:tgtEl>
                                          <p:spTgt spid="215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n bu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23"/>
                  </p:tgtEl>
                </p:cond>
              </p:nextCondLst>
            </p:seq>
          </p:childTnLst>
        </p:cTn>
      </p:par>
    </p:tnLst>
    <p:bldLst>
      <p:bldP spid="21521" grpId="0" animBg="1"/>
      <p:bldP spid="21522" grpId="0" animBg="1"/>
      <p:bldP spid="21523" grpId="0" animBg="1"/>
      <p:bldP spid="21523" grpId="1" animBg="1"/>
      <p:bldP spid="21523" grpId="2" animBg="1"/>
      <p:bldP spid="21553" grpId="0" animBg="1"/>
      <p:bldP spid="21554" grpId="0" animBg="1"/>
      <p:bldP spid="21555" grpId="0" animBg="1"/>
      <p:bldP spid="21555" grpId="1" animBg="1"/>
      <p:bldP spid="21555" grpId="2" animBg="1"/>
      <p:bldP spid="21555" grpId="3" animBg="1"/>
      <p:bldP spid="21555" grpId="4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1600200" y="1828800"/>
            <a:ext cx="987809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perspectiveContrastingLeftFacing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en-US" sz="72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Trò</a:t>
            </a:r>
            <a:r>
              <a:rPr lang="en-US" sz="7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72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chơi</a:t>
            </a:r>
            <a:r>
              <a:rPr lang="en-US" sz="7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: </a:t>
            </a:r>
            <a:r>
              <a:rPr lang="en-US" sz="72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Tặng</a:t>
            </a:r>
            <a:r>
              <a:rPr lang="en-US" sz="7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72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hoa</a:t>
            </a:r>
            <a:r>
              <a:rPr lang="en-US" sz="7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72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cho</a:t>
            </a:r>
            <a:r>
              <a:rPr lang="en-US" sz="7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72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cô</a:t>
            </a:r>
            <a:endParaRPr lang="en-US" sz="7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5" name="Picture 4" descr="083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33400" y="3733800"/>
            <a:ext cx="3800475" cy="3800475"/>
          </a:xfrm>
          <a:prstGeom prst="rect">
            <a:avLst/>
          </a:prstGeom>
        </p:spPr>
      </p:pic>
      <p:pic>
        <p:nvPicPr>
          <p:cNvPr id="6" name="Picture 5" descr="738337os19bw5o1i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5250" y="0"/>
            <a:ext cx="1428750" cy="4737434"/>
          </a:xfrm>
          <a:prstGeom prst="rect">
            <a:avLst/>
          </a:prstGeom>
        </p:spPr>
      </p:pic>
      <p:pic>
        <p:nvPicPr>
          <p:cNvPr id="8" name="Picture 7" descr="daisies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24725" y="4438188"/>
            <a:ext cx="1819275" cy="2419812"/>
          </a:xfrm>
          <a:prstGeom prst="rect">
            <a:avLst/>
          </a:prstGeom>
        </p:spPr>
      </p:pic>
      <p:pic>
        <p:nvPicPr>
          <p:cNvPr id="9" name="Picture 8" descr="dividers_80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8000" y="5402489"/>
            <a:ext cx="3968327" cy="1455511"/>
          </a:xfrm>
          <a:prstGeom prst="rect">
            <a:avLst/>
          </a:prstGeom>
        </p:spPr>
      </p:pic>
      <p:pic>
        <p:nvPicPr>
          <p:cNvPr id="10" name="Picture 9" descr="butterfliesvide5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05000" y="3976687"/>
            <a:ext cx="1728788" cy="28813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hoainiem98sv3fu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29004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1905000"/>
            <a:ext cx="9120703" cy="68580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6000" b="1" cap="none" spc="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Trò</a:t>
            </a:r>
            <a:r>
              <a:rPr lang="en-US" sz="60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en-US" sz="6000" b="1" cap="none" spc="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chơi</a:t>
            </a:r>
            <a:r>
              <a:rPr lang="en-US" sz="60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: </a:t>
            </a:r>
            <a:r>
              <a:rPr lang="en-US" sz="6000" b="1" cap="none" spc="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Nhanh</a:t>
            </a:r>
            <a:r>
              <a:rPr lang="en-US" sz="60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en-US" sz="6000" b="1" cap="none" spc="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tay</a:t>
            </a:r>
            <a:r>
              <a:rPr lang="en-US" sz="60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en-US" sz="6000" b="1" cap="none" spc="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nhanh</a:t>
            </a:r>
            <a:r>
              <a:rPr lang="en-US" sz="60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en-US" sz="6000" b="1" cap="none" spc="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mắt</a:t>
            </a:r>
            <a:endParaRPr lang="en-US" sz="60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6" name="Picture 5" descr="l1278b5b15dvinn5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0"/>
            <a:ext cx="1347788" cy="2246313"/>
          </a:xfrm>
          <a:prstGeom prst="rect">
            <a:avLst/>
          </a:prstGeom>
        </p:spPr>
      </p:pic>
      <p:pic>
        <p:nvPicPr>
          <p:cNvPr id="7" name="Picture 6" descr="l1278b5b15dvinn5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0"/>
            <a:ext cx="1347788" cy="2246313"/>
          </a:xfrm>
          <a:prstGeom prst="rect">
            <a:avLst/>
          </a:prstGeom>
        </p:spPr>
      </p:pic>
      <p:pic>
        <p:nvPicPr>
          <p:cNvPr id="8" name="Picture 7" descr="l1278b5b15dvinn5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0" y="0"/>
            <a:ext cx="1347788" cy="2246313"/>
          </a:xfrm>
          <a:prstGeom prst="rect">
            <a:avLst/>
          </a:prstGeom>
        </p:spPr>
      </p:pic>
      <p:pic>
        <p:nvPicPr>
          <p:cNvPr id="9" name="Picture 8" descr="l1278b5b15dvinn5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0"/>
            <a:ext cx="1347788" cy="2246313"/>
          </a:xfrm>
          <a:prstGeom prst="rect">
            <a:avLst/>
          </a:prstGeom>
        </p:spPr>
      </p:pic>
      <p:pic>
        <p:nvPicPr>
          <p:cNvPr id="10" name="Picture 9" descr="l1278b5b15dvinn5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600" y="0"/>
            <a:ext cx="1347788" cy="2246313"/>
          </a:xfrm>
          <a:prstGeom prst="rect">
            <a:avLst/>
          </a:prstGeom>
        </p:spPr>
      </p:pic>
      <p:pic>
        <p:nvPicPr>
          <p:cNvPr id="11" name="Picture 10" descr="l1278b5b15dvinn5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6212" y="0"/>
            <a:ext cx="1347788" cy="2246313"/>
          </a:xfrm>
          <a:prstGeom prst="rect">
            <a:avLst/>
          </a:prstGeom>
        </p:spPr>
      </p:pic>
      <p:pic>
        <p:nvPicPr>
          <p:cNvPr id="12" name="Picture 11" descr="920599wzpou218kl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874395" y="4612005"/>
            <a:ext cx="1371600" cy="3120390"/>
          </a:xfrm>
          <a:prstGeom prst="rect">
            <a:avLst/>
          </a:prstGeom>
        </p:spPr>
      </p:pic>
      <p:pic>
        <p:nvPicPr>
          <p:cNvPr id="13" name="Picture 12" descr="920599wzpou218kl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6898005" y="4612005"/>
            <a:ext cx="1371600" cy="3120390"/>
          </a:xfrm>
          <a:prstGeom prst="rect">
            <a:avLst/>
          </a:prstGeom>
        </p:spPr>
      </p:pic>
      <p:pic>
        <p:nvPicPr>
          <p:cNvPr id="14" name="Picture 13" descr="Blume905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7600" y="4914900"/>
            <a:ext cx="1857375" cy="1943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</TotalTime>
  <Words>120</Words>
  <Application>Microsoft Office PowerPoint</Application>
  <PresentationFormat>On-screen Show (4:3)</PresentationFormat>
  <Paragraphs>41</Paragraphs>
  <Slides>12</Slides>
  <Notes>4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Cá vàng</vt:lpstr>
      <vt:lpstr>Gà trống</vt:lpstr>
      <vt:lpstr>Bướm bay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Admin</cp:lastModifiedBy>
  <cp:revision>48</cp:revision>
  <dcterms:created xsi:type="dcterms:W3CDTF">2011-11-04T12:53:26Z</dcterms:created>
  <dcterms:modified xsi:type="dcterms:W3CDTF">2022-11-19T09:01:35Z</dcterms:modified>
</cp:coreProperties>
</file>