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88" r:id="rId3"/>
    <p:sldId id="281" r:id="rId4"/>
    <p:sldId id="283" r:id="rId5"/>
    <p:sldId id="284" r:id="rId6"/>
    <p:sldId id="282" r:id="rId7"/>
    <p:sldId id="28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CC"/>
    <a:srgbClr val="FFCCFF"/>
    <a:srgbClr val="FFFFCC"/>
    <a:srgbClr val="CCFFFF"/>
    <a:srgbClr val="99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4660"/>
  </p:normalViewPr>
  <p:slideViewPr>
    <p:cSldViewPr snapToGrid="0">
      <p:cViewPr varScale="1">
        <p:scale>
          <a:sx n="99" d="100"/>
          <a:sy n="99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C9E3-74A4-401E-ABB9-C8454ED1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12C34-93AB-47C4-AEA3-8C565ABB1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839B2-F9AA-4DCF-A048-FA61A235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6324D-C02E-40B2-9CB5-BAA871D2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48C1E-DE65-4CE1-B625-F2A25AEB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9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08EB-BE52-4FC1-9959-2E5683D3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489DA-DBB6-4EFC-9DE9-A8A6E92A6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E56FC-8BFA-4759-99DA-3AC54E24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62EBF-AEAE-40E3-A2CC-97320A4C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B655F-2D1C-4ED2-81E7-1082C2B7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726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9B227-D368-4C93-AD53-475416FF6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DE5A7-D414-4864-A1DB-DCC52A5BE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8C284-1BDB-4665-825D-FE7EDD8D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6A2AD-02A0-408A-AB7E-A9058986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8727A-DAFD-4F47-9F21-A5F6D80D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67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D1EF-1969-4DA4-A422-18C5AB75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120C-5FDF-4A05-869B-FD85E652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E088-FE45-4C47-BE07-B8669640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79AB-78BB-4243-A7A1-33CC7FC6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3D4F7-68A3-4CE4-A75C-1D1FA840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7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4B6B-0CF8-4FCF-8D6E-C06FC948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800D7-E30E-44A5-9712-690D25650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A789-BD69-4DFA-96C9-7202B6AF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961C9-43CB-47CA-8580-CD8C846E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D5DAD-B49A-4512-8326-3688D8E8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15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8115-BF7D-49D6-9DFE-39DC6F56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2EC7-7791-498C-AAAD-1CA0E4E89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B958D-D9C8-4C6B-88E4-9EE90C8C6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6C527-77AB-49A1-96FC-15DEB9A7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2F998-C5E6-4399-9371-F20FD4F9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10A41-77BB-426D-B208-33B5A2D8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00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DB23-F353-4173-B072-E7080A06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1BBF3-AA72-4885-A683-875615BFA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D2BE1-302D-4898-87E1-5BDB88DA5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A47B4-6933-457E-A5BB-C5D7A6C89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ED800-792D-4789-BCCB-9977654F7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D1516-7208-4C03-B9D2-8E425FE0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2B897-3B0B-429C-B111-E380902B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A36F3-82CA-4072-AE3A-5B48211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4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ACEB-6208-4A82-8E30-B80757F2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CAA17-BF6B-4BFB-B46E-897C7137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0087-79CE-4905-AE38-9010C8BA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D4E4A-09F7-4845-A69D-36F6E0ED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05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86368-4EBC-49B8-9ACF-AC258BDA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A7B0B-1BC7-466C-8D80-09075C8D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56606-8D13-4E91-902B-2F288D4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67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1724-FA3E-4BC4-B21A-1886F64E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3F76-0B69-45DA-B665-C289A5D9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49F03-C276-4B81-88AB-8D2C3070D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676EE-7F0B-4DCF-854A-540889B9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24E93-7206-4A24-84CC-D69F61C8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4E065-C3B6-43D1-A9DD-474C09DC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5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A024-56D9-4BC4-B044-C80E050E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23B4A-F865-4486-A1A4-6107A7607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F3CF5-48E6-4360-BF6B-EF2BCBEF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6C3A-9097-4CE7-BADC-8F829362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7D2C3-3508-4EEB-93A9-1F55A669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C5E89-4C8B-46F9-A19B-64385867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43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DAA96-1DEF-40D9-8A3C-D1E8C79E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7C38D-65E1-44C3-9026-40989DBE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B82FC-BB98-4016-83AD-F1F59927F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9852-394B-43E0-A28D-019658513A2D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15C0-F435-47D8-A068-1C3B0D3D9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8B7A-8BB0-4A75-828E-F750F7BCC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1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video" Target="../media/media3.mp4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3.mp4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5" Type="http://schemas.openxmlformats.org/officeDocument/2006/relationships/audio" Target="../media/media4.m4a"/><Relationship Id="rId10" Type="http://schemas.openxmlformats.org/officeDocument/2006/relationships/image" Target="../media/image7.png"/><Relationship Id="rId4" Type="http://schemas.microsoft.com/office/2007/relationships/media" Target="../media/media4.m4a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../media/media3.mp4"/><Relationship Id="rId7" Type="http://schemas.openxmlformats.org/officeDocument/2006/relationships/audio" Target="../media/audio1.wav"/><Relationship Id="rId12" Type="http://schemas.openxmlformats.org/officeDocument/2006/relationships/image" Target="../media/image2.png"/><Relationship Id="rId2" Type="http://schemas.microsoft.com/office/2007/relationships/media" Target="../media/media3.mp4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audio" Target="../media/media5.m4a"/><Relationship Id="rId10" Type="http://schemas.openxmlformats.org/officeDocument/2006/relationships/image" Target="../media/image12.png"/><Relationship Id="rId4" Type="http://schemas.microsoft.com/office/2007/relationships/media" Target="../media/media5.m4a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png"/><Relationship Id="rId3" Type="http://schemas.openxmlformats.org/officeDocument/2006/relationships/video" Target="../media/media3.mp4"/><Relationship Id="rId7" Type="http://schemas.openxmlformats.org/officeDocument/2006/relationships/audio" Target="../media/audio2.wav"/><Relationship Id="rId12" Type="http://schemas.openxmlformats.org/officeDocument/2006/relationships/image" Target="../media/image4.png"/><Relationship Id="rId2" Type="http://schemas.microsoft.com/office/2007/relationships/media" Target="../media/media3.mp4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audio" Target="../media/media6.m4a"/><Relationship Id="rId10" Type="http://schemas.openxmlformats.org/officeDocument/2006/relationships/image" Target="../media/image15.png"/><Relationship Id="rId4" Type="http://schemas.microsoft.com/office/2007/relationships/media" Target="../media/media6.m4a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7.m4a"/><Relationship Id="rId7" Type="http://schemas.openxmlformats.org/officeDocument/2006/relationships/image" Target="../media/image13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1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754380" y="2184693"/>
            <a:ext cx="995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LUYỆN CỦNG CỐ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p:transition spd="slow" advTm="54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0" name="Picture 6" descr="Dùng Lễ Lao động Hái Một Quả Táo đưa Khuê Phòng Hình ảnh | Định dạng hình  ảnh PSD 400137958|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3941143"/>
      </p:ext>
    </p:extLst>
  </p:cSld>
  <p:clrMapOvr>
    <a:masterClrMapping/>
  </p:clrMapOvr>
  <p:transition spd="slow" advTm="921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2461848" y="4982620"/>
            <a:ext cx="1386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10</a:t>
            </a:r>
            <a:endParaRPr lang="vi-VN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EE35A6-4211-4256-9E33-CE7078369460}"/>
              </a:ext>
            </a:extLst>
          </p:cNvPr>
          <p:cNvSpPr txBox="1"/>
          <p:nvPr/>
        </p:nvSpPr>
        <p:spPr>
          <a:xfrm>
            <a:off x="179261" y="186763"/>
            <a:ext cx="11983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620D7F6D-7DEF-41EF-989C-0E3DA4EA5BB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0989" y="5802953"/>
            <a:ext cx="1020417" cy="10204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53896" y="3973129"/>
            <a:ext cx="5740626" cy="2417505"/>
            <a:chOff x="5860937" y="4250797"/>
            <a:chExt cx="5740626" cy="24175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ACC877-AD09-40FC-BC33-5D7C5A8B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937" y="4357529"/>
              <a:ext cx="5740626" cy="231077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A6CBFC5-9F54-487C-84FE-9866996BB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242" y="4624238"/>
              <a:ext cx="1319650" cy="111594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6CBFC5-9F54-487C-84FE-9866996BB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587" y="4475807"/>
              <a:ext cx="1319650" cy="111594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A6CBFC5-9F54-487C-84FE-9866996BB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520" y="4328418"/>
              <a:ext cx="1319650" cy="111594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A6CBFC5-9F54-487C-84FE-9866996BB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628" y="4250797"/>
              <a:ext cx="1319650" cy="111594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A6CBFC5-9F54-487C-84FE-9866996BB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079" y="4357529"/>
              <a:ext cx="1319650" cy="111594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A6CBFC5-9F54-487C-84FE-9866996BB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688" y="4755385"/>
              <a:ext cx="1319650" cy="111594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A6CBFC5-9F54-487C-84FE-9866996BB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901" y="5207256"/>
              <a:ext cx="1319650" cy="111594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A6CBFC5-9F54-487C-84FE-9866996BB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927" y="5237491"/>
              <a:ext cx="1319650" cy="111594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0CAE4F-446B-48AB-971A-73AC8A785B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" y="2112298"/>
            <a:ext cx="5933875" cy="29483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0733" y="1916452"/>
            <a:ext cx="4982377" cy="2614649"/>
            <a:chOff x="880043" y="1953305"/>
            <a:chExt cx="4982377" cy="26146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553" y="2112298"/>
              <a:ext cx="2065867" cy="121851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698" y="1953305"/>
              <a:ext cx="2065867" cy="121851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264" y="2386693"/>
              <a:ext cx="2065867" cy="1218519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769" y="2256921"/>
              <a:ext cx="2065867" cy="1218519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38" y="2483417"/>
              <a:ext cx="2065867" cy="1218519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05" y="2772182"/>
              <a:ext cx="2065867" cy="121851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043" y="3093441"/>
              <a:ext cx="2065867" cy="1218519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887" y="2772182"/>
              <a:ext cx="2065867" cy="121851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589" y="3036176"/>
              <a:ext cx="2065867" cy="1218519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814" y="3413447"/>
              <a:ext cx="1957342" cy="115450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760937" y="1220781"/>
            <a:ext cx="4993218" cy="2601294"/>
            <a:chOff x="6760937" y="1220781"/>
            <a:chExt cx="4993218" cy="2601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288C6E-CF43-45BA-8657-1E6375F4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937" y="1732261"/>
              <a:ext cx="4993218" cy="20898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60FE60-EABA-4B5B-A18D-A827A627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6053">
              <a:off x="7227229" y="1431569"/>
              <a:ext cx="1096984" cy="115792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C60FE60-EABA-4B5B-A18D-A827A627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6053">
              <a:off x="8292340" y="1236458"/>
              <a:ext cx="1096984" cy="115792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C60FE60-EABA-4B5B-A18D-A827A627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6053">
              <a:off x="9323605" y="1220781"/>
              <a:ext cx="1096984" cy="115792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C60FE60-EABA-4B5B-A18D-A827A627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6053">
              <a:off x="10405288" y="1473918"/>
              <a:ext cx="1096984" cy="1157927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C60FE60-EABA-4B5B-A18D-A827A627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6053">
              <a:off x="7049071" y="2035872"/>
              <a:ext cx="1096984" cy="1157927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C60FE60-EABA-4B5B-A18D-A827A627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6053">
              <a:off x="8160201" y="1918287"/>
              <a:ext cx="1096984" cy="115792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C60FE60-EABA-4B5B-A18D-A827A627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6053">
              <a:off x="10256577" y="2141853"/>
              <a:ext cx="1096984" cy="1157927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9931EE5-46CF-4544-96D8-F153CB697AC2}"/>
              </a:ext>
            </a:extLst>
          </p:cNvPr>
          <p:cNvSpPr txBox="1"/>
          <p:nvPr/>
        </p:nvSpPr>
        <p:spPr>
          <a:xfrm>
            <a:off x="9362335" y="2558279"/>
            <a:ext cx="1360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vi-VN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90E6A9D-E527-4329-A6A6-30E44240C97D}"/>
              </a:ext>
            </a:extLst>
          </p:cNvPr>
          <p:cNvSpPr txBox="1"/>
          <p:nvPr/>
        </p:nvSpPr>
        <p:spPr>
          <a:xfrm>
            <a:off x="8123777" y="5096306"/>
            <a:ext cx="1360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vi-VN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10283"/>
      </p:ext>
    </p:extLst>
  </p:cSld>
  <p:clrMapOvr>
    <a:masterClrMapping/>
  </p:clrMapOvr>
  <p:transition spd="slow" advTm="509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2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7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5" grpId="0"/>
      <p:bldP spid="45" grpId="1"/>
      <p:bldP spid="50" grpId="0"/>
      <p:bldP spid="82" grpId="0"/>
      <p:bldP spid="82" grpId="1"/>
      <p:bldP spid="83" grpId="0"/>
      <p:bldP spid="83" grpId="1"/>
    </p:bldLst>
  </p:timing>
  <p:extLst>
    <p:ext uri="{E180D4A7-C9FB-4DFB-919C-405C955672EB}">
      <p14:showEvtLst xmlns:p14="http://schemas.microsoft.com/office/powerpoint/2010/main">
        <p14:playEvt time="19381" objId="36"/>
        <p14:stopEvt time="24708" objId="3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6FDA3-417D-490E-8E33-D60109F63D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8" y="1606333"/>
            <a:ext cx="4192240" cy="2523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753999" y="2439295"/>
            <a:ext cx="685505" cy="6902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43726-48C3-4456-B1BE-8CCDD4DB2798}"/>
              </a:ext>
            </a:extLst>
          </p:cNvPr>
          <p:cNvSpPr txBox="1"/>
          <p:nvPr/>
        </p:nvSpPr>
        <p:spPr>
          <a:xfrm>
            <a:off x="5979228" y="3837975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</a:rPr>
              <a:t>2</a:t>
            </a:r>
            <a:endParaRPr lang="vi-VN" sz="4800" b="1" dirty="0">
              <a:solidFill>
                <a:srgbClr val="0099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F38C77-B231-49FA-8222-68C7426508F5}"/>
              </a:ext>
            </a:extLst>
          </p:cNvPr>
          <p:cNvSpPr txBox="1"/>
          <p:nvPr/>
        </p:nvSpPr>
        <p:spPr>
          <a:xfrm>
            <a:off x="0" y="61785"/>
            <a:ext cx="1216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 tây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2E7BF-5E38-4316-AD7C-689BDF79B473}"/>
              </a:ext>
            </a:extLst>
          </p:cNvPr>
          <p:cNvSpPr txBox="1"/>
          <p:nvPr/>
        </p:nvSpPr>
        <p:spPr>
          <a:xfrm>
            <a:off x="698046" y="5932766"/>
            <a:ext cx="1035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8B7061-342A-4A95-A608-FA5EA67FFD29}"/>
              </a:ext>
            </a:extLst>
          </p:cNvPr>
          <p:cNvSpPr txBox="1"/>
          <p:nvPr/>
        </p:nvSpPr>
        <p:spPr>
          <a:xfrm>
            <a:off x="828146" y="5309890"/>
            <a:ext cx="612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77813C-9677-4B6B-AD03-392DA1CE0216}"/>
              </a:ext>
            </a:extLst>
          </p:cNvPr>
          <p:cNvSpPr txBox="1"/>
          <p:nvPr/>
        </p:nvSpPr>
        <p:spPr>
          <a:xfrm>
            <a:off x="828146" y="4729651"/>
            <a:ext cx="496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A721E35-5765-4861-AB3D-31DDC926D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75" y="4850936"/>
            <a:ext cx="876875" cy="795132"/>
          </a:xfrm>
          <a:prstGeom prst="rect">
            <a:avLst/>
          </a:prstGeom>
        </p:spPr>
      </p:pic>
      <p:pic>
        <p:nvPicPr>
          <p:cNvPr id="43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57840B71-29DF-4882-BAD8-A882621EAAB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71583" y="5837583"/>
            <a:ext cx="1020417" cy="10204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1311412" y="1960564"/>
            <a:ext cx="685505" cy="6902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2005021" y="1959523"/>
            <a:ext cx="685505" cy="6902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1414776" y="2944897"/>
            <a:ext cx="685505" cy="6902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2718103" y="1970918"/>
            <a:ext cx="685505" cy="6902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3312890" y="2403935"/>
            <a:ext cx="685505" cy="69029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2073071" y="3011752"/>
            <a:ext cx="685505" cy="6902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2741029" y="2961059"/>
            <a:ext cx="685505" cy="6902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CA43726-48C3-4456-B1BE-8CCDD4DB2798}"/>
              </a:ext>
            </a:extLst>
          </p:cNvPr>
          <p:cNvSpPr txBox="1"/>
          <p:nvPr/>
        </p:nvSpPr>
        <p:spPr>
          <a:xfrm>
            <a:off x="2041515" y="3849805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1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CD6FDA3-417D-490E-8E33-D60109F63D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19" y="1632489"/>
            <a:ext cx="4231818" cy="25236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4699171" y="2172118"/>
            <a:ext cx="648312" cy="6902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5312625" y="1884512"/>
            <a:ext cx="648312" cy="69029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5966874" y="1725976"/>
            <a:ext cx="648312" cy="69029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5580730" y="3066377"/>
            <a:ext cx="648312" cy="6902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6684479" y="1934981"/>
            <a:ext cx="648312" cy="69029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7317868" y="2261055"/>
            <a:ext cx="648312" cy="69029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5960360" y="2427107"/>
            <a:ext cx="648312" cy="6902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6917490" y="2885010"/>
            <a:ext cx="648312" cy="6902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6303096" y="3085834"/>
            <a:ext cx="648312" cy="69029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4949746" y="2896730"/>
            <a:ext cx="648312" cy="6902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CD6FDA3-417D-490E-8E33-D60109F63D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38" y="1654339"/>
            <a:ext cx="3964706" cy="252366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9028265" y="2961060"/>
            <a:ext cx="685505" cy="69029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9706377" y="3004092"/>
            <a:ext cx="685505" cy="69029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9706378" y="1974086"/>
            <a:ext cx="685505" cy="69029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10465636" y="2053292"/>
            <a:ext cx="685505" cy="69029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8947120" y="2008014"/>
            <a:ext cx="685505" cy="6902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10486008" y="2980869"/>
            <a:ext cx="685505" cy="69029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4CA43726-48C3-4456-B1BE-8CCDD4DB2798}"/>
              </a:ext>
            </a:extLst>
          </p:cNvPr>
          <p:cNvSpPr txBox="1"/>
          <p:nvPr/>
        </p:nvSpPr>
        <p:spPr>
          <a:xfrm>
            <a:off x="9956785" y="3895944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</a:rPr>
              <a:t>3</a:t>
            </a:r>
            <a:endParaRPr lang="vi-VN" sz="4800" b="1" dirty="0">
              <a:solidFill>
                <a:srgbClr val="00206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132328"/>
      </p:ext>
    </p:extLst>
  </p:cSld>
  <p:clrMapOvr>
    <a:masterClrMapping/>
  </p:clrMapOvr>
  <p:transition spd="slow" advTm="495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2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T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4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55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audio isNarration="1">
              <p:cMediaNode vol="80000" showWhenStopped="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" grpId="0"/>
      <p:bldP spid="35" grpId="0"/>
      <p:bldP spid="39" grpId="0"/>
      <p:bldP spid="39" grpId="1"/>
      <p:bldP spid="40" grpId="0"/>
      <p:bldP spid="40" grpId="1"/>
      <p:bldP spid="41" grpId="0"/>
      <p:bldP spid="41" grpId="1"/>
      <p:bldP spid="51" grpId="0"/>
      <p:bldP spid="72" grpId="0"/>
    </p:bldLst>
  </p:timing>
  <p:extLst>
    <p:ext uri="{E180D4A7-C9FB-4DFB-919C-405C955672EB}">
      <p14:showEvtLst xmlns:p14="http://schemas.microsoft.com/office/powerpoint/2010/main">
        <p14:playEvt time="27701" objId="43"/>
        <p14:stopEvt time="33022" objId="4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31A935-DB51-4E27-B986-8144C8788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" y="3685531"/>
            <a:ext cx="4230299" cy="2233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15" y="3382697"/>
            <a:ext cx="863606" cy="99080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50B2AB6-0C94-47BE-BEFE-87C3636A7A40}"/>
              </a:ext>
            </a:extLst>
          </p:cNvPr>
          <p:cNvSpPr txBox="1"/>
          <p:nvPr/>
        </p:nvSpPr>
        <p:spPr>
          <a:xfrm>
            <a:off x="1788655" y="5654729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A68619-65E8-48E0-83AC-70CBBA220FA9}"/>
              </a:ext>
            </a:extLst>
          </p:cNvPr>
          <p:cNvSpPr txBox="1"/>
          <p:nvPr/>
        </p:nvSpPr>
        <p:spPr>
          <a:xfrm>
            <a:off x="5814202" y="5640483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2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CD9DAE-9F29-4C03-A980-A5B02A2FAEC7}"/>
              </a:ext>
            </a:extLst>
          </p:cNvPr>
          <p:cNvSpPr txBox="1"/>
          <p:nvPr/>
        </p:nvSpPr>
        <p:spPr>
          <a:xfrm>
            <a:off x="9711605" y="5625364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3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6A3049-7AB1-4B2C-B754-63D49B6EEAAA}"/>
              </a:ext>
            </a:extLst>
          </p:cNvPr>
          <p:cNvSpPr txBox="1"/>
          <p:nvPr/>
        </p:nvSpPr>
        <p:spPr>
          <a:xfrm>
            <a:off x="182880" y="0"/>
            <a:ext cx="11983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 hấu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0B40DE1-52B4-4FD3-9325-CFF08842F1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95" y="1174727"/>
            <a:ext cx="1775110" cy="17751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C0E889-E72C-4FE0-9377-67D2BAB77D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70" y="1156503"/>
            <a:ext cx="1999349" cy="1812969"/>
          </a:xfrm>
          <a:prstGeom prst="rect">
            <a:avLst/>
          </a:prstGeom>
        </p:spPr>
      </p:pic>
      <p:pic>
        <p:nvPicPr>
          <p:cNvPr id="47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36C006F7-43A1-4D5F-92F4-B6400D403D53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45869" y="5837583"/>
            <a:ext cx="1020417" cy="10204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3552648"/>
            <a:ext cx="842612" cy="9667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2" y="3554826"/>
            <a:ext cx="842612" cy="96671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67" y="4107151"/>
            <a:ext cx="842612" cy="96671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88" y="4131672"/>
            <a:ext cx="842612" cy="9667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65" y="4144149"/>
            <a:ext cx="842612" cy="96671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3" y="4120438"/>
            <a:ext cx="842612" cy="96671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431A935-DB51-4E27-B986-8144C8788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76" y="3599421"/>
            <a:ext cx="4230299" cy="22332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22" y="3199983"/>
            <a:ext cx="812080" cy="9316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27" y="3345848"/>
            <a:ext cx="812080" cy="93168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9" y="3348026"/>
            <a:ext cx="812080" cy="93168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46" y="3739393"/>
            <a:ext cx="812080" cy="93168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4" y="3775239"/>
            <a:ext cx="812080" cy="93168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72" y="3937349"/>
            <a:ext cx="812080" cy="93168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30" y="3913638"/>
            <a:ext cx="812080" cy="93168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431A935-DB51-4E27-B986-8144C8788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62" y="3588187"/>
            <a:ext cx="4230299" cy="22332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04" y="3329479"/>
            <a:ext cx="802288" cy="92045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09" y="3475344"/>
            <a:ext cx="802288" cy="92045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61" y="3477522"/>
            <a:ext cx="802288" cy="92045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56" y="4029847"/>
            <a:ext cx="802288" cy="9204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77" y="4054368"/>
            <a:ext cx="802288" cy="92045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254" y="4066845"/>
            <a:ext cx="802288" cy="92045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12" y="4043134"/>
            <a:ext cx="802288" cy="92045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08" y="4309352"/>
            <a:ext cx="812080" cy="93168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76" y="4383606"/>
            <a:ext cx="812080" cy="9316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93" y="4361025"/>
            <a:ext cx="812080" cy="93168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117794"/>
      </p:ext>
    </p:extLst>
  </p:cSld>
  <p:clrMapOvr>
    <a:masterClrMapping/>
  </p:clrMapOvr>
  <p:transition spd="slow" advTm="474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524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T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5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>
                <p:cTn id="13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audio isNarration="1">
              <p:cMediaNode vol="80000" showWhenStopped="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4" grpId="0"/>
      <p:bldP spid="45" grpId="0"/>
      <p:bldP spid="46" grpId="0"/>
      <p:bldP spid="50" grpId="0"/>
    </p:bldLst>
  </p:timing>
  <p:extLst>
    <p:ext uri="{E180D4A7-C9FB-4DFB-919C-405C955672EB}">
      <p14:showEvtLst xmlns:p14="http://schemas.microsoft.com/office/powerpoint/2010/main">
        <p14:playEvt time="20098" objId="47"/>
        <p14:stopEvt time="25435" objId="4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74FE8-F7A7-4623-95EC-59BE4E6E6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8" y="1315393"/>
            <a:ext cx="5551552" cy="219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88" y="1262587"/>
            <a:ext cx="6964676" cy="2247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4" y="4539656"/>
            <a:ext cx="6348268" cy="184878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23" y="4391223"/>
            <a:ext cx="1310943" cy="7544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02" y="4424462"/>
            <a:ext cx="1310943" cy="7544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21" y="4587478"/>
            <a:ext cx="1310943" cy="75441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72" y="4580490"/>
            <a:ext cx="1310943" cy="7544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80" y="5161425"/>
            <a:ext cx="1310943" cy="7544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04" y="4386916"/>
            <a:ext cx="1310943" cy="75441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26" y="5311784"/>
            <a:ext cx="1310943" cy="75441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19" y="5369518"/>
            <a:ext cx="1310943" cy="75441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01" y="5334900"/>
            <a:ext cx="1310943" cy="7544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63" y="5134338"/>
            <a:ext cx="1310943" cy="75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3" y="1374323"/>
            <a:ext cx="1028283" cy="9570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30" y="1114831"/>
            <a:ext cx="1028283" cy="95709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15" y="1114831"/>
            <a:ext cx="1028283" cy="95709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30" y="1364932"/>
            <a:ext cx="1028283" cy="95709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1" y="1720245"/>
            <a:ext cx="1028283" cy="95709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38" y="1827266"/>
            <a:ext cx="1028283" cy="95709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4" y="1776997"/>
            <a:ext cx="1028283" cy="957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475" flipV="1">
            <a:off x="6232717" y="1405384"/>
            <a:ext cx="1178191" cy="8949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475" flipV="1">
            <a:off x="7033467" y="1134938"/>
            <a:ext cx="1178191" cy="8949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475" flipV="1">
            <a:off x="7888786" y="984579"/>
            <a:ext cx="1178191" cy="8949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475" flipV="1">
            <a:off x="8759010" y="966906"/>
            <a:ext cx="1178191" cy="8949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475" flipV="1">
            <a:off x="9663851" y="990299"/>
            <a:ext cx="1178191" cy="8949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475" flipV="1">
            <a:off x="7006182" y="1707794"/>
            <a:ext cx="1178191" cy="89496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475" flipV="1">
            <a:off x="7834217" y="1707795"/>
            <a:ext cx="1178191" cy="89496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475" flipV="1">
            <a:off x="8720595" y="1672411"/>
            <a:ext cx="1178191" cy="89496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475" flipV="1">
            <a:off x="9621637" y="1660135"/>
            <a:ext cx="1178191" cy="89496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546972"/>
      </p:ext>
    </p:extLst>
  </p:cSld>
  <p:clrMapOvr>
    <a:masterClrMapping/>
  </p:clrMapOvr>
  <p:transition spd="slow" advTm="284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 descr="9 Loại Cây Ăn Quả Tốt Nhất Để Trồng Trong Vườn Của Bạn – Kỹ Thuật Canh Tá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33" y="2030208"/>
            <a:ext cx="8532273" cy="48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592533" y="353385"/>
            <a:ext cx="7181040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TẠM BIỆT CÁC CON!</a:t>
            </a:r>
            <a:endParaRPr lang="vi-VN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p:transition spd="slow" advTm="135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1|12.5|12.2|2.3|2.6|2.8|5.1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|0.9|6.8|3.8|3.5|8.4|8.7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9|7|3.8|4|12.2|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147</Words>
  <Application>Microsoft Office PowerPoint</Application>
  <PresentationFormat>Widescreen</PresentationFormat>
  <Paragraphs>20</Paragraphs>
  <Slides>7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122</cp:revision>
  <dcterms:created xsi:type="dcterms:W3CDTF">2021-11-30T14:47:51Z</dcterms:created>
  <dcterms:modified xsi:type="dcterms:W3CDTF">2022-02-19T15:25:13Z</dcterms:modified>
</cp:coreProperties>
</file>