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9" r:id="rId8"/>
    <p:sldId id="275" r:id="rId9"/>
    <p:sldId id="270" r:id="rId10"/>
    <p:sldId id="274" r:id="rId11"/>
    <p:sldId id="271" r:id="rId12"/>
    <p:sldId id="272" r:id="rId13"/>
    <p:sldId id="276" r:id="rId14"/>
    <p:sldId id="277" r:id="rId15"/>
    <p:sldId id="278" r:id="rId16"/>
    <p:sldId id="281" r:id="rId17"/>
    <p:sldId id="279" r:id="rId18"/>
    <p:sldId id="282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D5C0-8360-47DD-8856-035ECACDF63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5483-C0AD-40F4-B875-2381E5726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03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D5C0-8360-47DD-8856-035ECACDF63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5483-C0AD-40F4-B875-2381E5726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0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D5C0-8360-47DD-8856-035ECACDF63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5483-C0AD-40F4-B875-2381E5726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6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D5C0-8360-47DD-8856-035ECACDF63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5483-C0AD-40F4-B875-2381E5726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7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D5C0-8360-47DD-8856-035ECACDF63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5483-C0AD-40F4-B875-2381E5726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D5C0-8360-47DD-8856-035ECACDF63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5483-C0AD-40F4-B875-2381E5726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5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D5C0-8360-47DD-8856-035ECACDF63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5483-C0AD-40F4-B875-2381E5726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05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D5C0-8360-47DD-8856-035ECACDF63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5483-C0AD-40F4-B875-2381E5726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58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D5C0-8360-47DD-8856-035ECACDF63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5483-C0AD-40F4-B875-2381E5726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9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D5C0-8360-47DD-8856-035ECACDF63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5483-C0AD-40F4-B875-2381E5726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3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D5C0-8360-47DD-8856-035ECACDF63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5483-C0AD-40F4-B875-2381E5726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0D5C0-8360-47DD-8856-035ECACDF63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D5483-C0AD-40F4-B875-2381E5726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1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microsoft.com/office/2007/relationships/hdphoto" Target="../media/hdphoto3.wdp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8.png"/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12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43.png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microsoft.com/office/2007/relationships/hdphoto" Target="../media/hdphoto3.wdp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4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31556" r="768" b="57478"/>
          <a:stretch>
            <a:fillRect/>
          </a:stretch>
        </p:blipFill>
        <p:spPr>
          <a:xfrm>
            <a:off x="2258018" y="1971479"/>
            <a:ext cx="8747256" cy="557082"/>
          </a:xfrm>
          <a:custGeom>
            <a:avLst/>
            <a:gdLst/>
            <a:ahLst/>
            <a:cxnLst/>
            <a:rect l="l" t="t" r="r" b="b"/>
            <a:pathLst>
              <a:path w="8747256" h="557082">
                <a:moveTo>
                  <a:pt x="1953230" y="474999"/>
                </a:moveTo>
                <a:cubicBezTo>
                  <a:pt x="1964733" y="474999"/>
                  <a:pt x="1974470" y="478984"/>
                  <a:pt x="1982440" y="486954"/>
                </a:cubicBezTo>
                <a:cubicBezTo>
                  <a:pt x="1990410" y="494924"/>
                  <a:pt x="1994395" y="504661"/>
                  <a:pt x="1994395" y="516164"/>
                </a:cubicBezTo>
                <a:cubicBezTo>
                  <a:pt x="1994395" y="527503"/>
                  <a:pt x="1990369" y="537157"/>
                  <a:pt x="1982316" y="545127"/>
                </a:cubicBezTo>
                <a:cubicBezTo>
                  <a:pt x="1974264" y="553097"/>
                  <a:pt x="1964569" y="557082"/>
                  <a:pt x="1953230" y="557082"/>
                </a:cubicBezTo>
                <a:cubicBezTo>
                  <a:pt x="1941891" y="557082"/>
                  <a:pt x="1932237" y="553097"/>
                  <a:pt x="1924267" y="545127"/>
                </a:cubicBezTo>
                <a:cubicBezTo>
                  <a:pt x="1916297" y="537157"/>
                  <a:pt x="1912312" y="527503"/>
                  <a:pt x="1912312" y="516164"/>
                </a:cubicBezTo>
                <a:cubicBezTo>
                  <a:pt x="1912312" y="504825"/>
                  <a:pt x="1916297" y="495129"/>
                  <a:pt x="1924267" y="487077"/>
                </a:cubicBezTo>
                <a:cubicBezTo>
                  <a:pt x="1932237" y="479025"/>
                  <a:pt x="1941891" y="474999"/>
                  <a:pt x="1953230" y="474999"/>
                </a:cubicBezTo>
                <a:close/>
                <a:moveTo>
                  <a:pt x="3533375" y="221354"/>
                </a:moveTo>
                <a:lnTo>
                  <a:pt x="3482104" y="336468"/>
                </a:lnTo>
                <a:lnTo>
                  <a:pt x="3583167" y="336468"/>
                </a:lnTo>
                <a:close/>
                <a:moveTo>
                  <a:pt x="2812996" y="134833"/>
                </a:moveTo>
                <a:lnTo>
                  <a:pt x="2812996" y="279280"/>
                </a:lnTo>
                <a:cubicBezTo>
                  <a:pt x="2818419" y="279609"/>
                  <a:pt x="2822527" y="279773"/>
                  <a:pt x="2825321" y="279773"/>
                </a:cubicBezTo>
                <a:cubicBezTo>
                  <a:pt x="2845369" y="279773"/>
                  <a:pt x="2860816" y="273817"/>
                  <a:pt x="2871662" y="261902"/>
                </a:cubicBezTo>
                <a:cubicBezTo>
                  <a:pt x="2882508" y="249989"/>
                  <a:pt x="2887931" y="231542"/>
                  <a:pt x="2887931" y="206564"/>
                </a:cubicBezTo>
                <a:cubicBezTo>
                  <a:pt x="2887931" y="181750"/>
                  <a:pt x="2882508" y="163591"/>
                  <a:pt x="2871662" y="152088"/>
                </a:cubicBezTo>
                <a:cubicBezTo>
                  <a:pt x="2860816" y="140585"/>
                  <a:pt x="2844630" y="134833"/>
                  <a:pt x="2823102" y="134833"/>
                </a:cubicBezTo>
                <a:close/>
                <a:moveTo>
                  <a:pt x="4658628" y="133601"/>
                </a:moveTo>
                <a:lnTo>
                  <a:pt x="4658628" y="280020"/>
                </a:lnTo>
                <a:lnTo>
                  <a:pt x="4672678" y="280020"/>
                </a:lnTo>
                <a:cubicBezTo>
                  <a:pt x="4695520" y="280020"/>
                  <a:pt x="4712610" y="277925"/>
                  <a:pt x="4723949" y="273734"/>
                </a:cubicBezTo>
                <a:cubicBezTo>
                  <a:pt x="4735288" y="269544"/>
                  <a:pt x="4744203" y="261985"/>
                  <a:pt x="4750694" y="251057"/>
                </a:cubicBezTo>
                <a:cubicBezTo>
                  <a:pt x="4757185" y="240129"/>
                  <a:pt x="4760431" y="225873"/>
                  <a:pt x="4760431" y="208289"/>
                </a:cubicBezTo>
                <a:cubicBezTo>
                  <a:pt x="4760431" y="182818"/>
                  <a:pt x="4754473" y="164002"/>
                  <a:pt x="4742560" y="151842"/>
                </a:cubicBezTo>
                <a:cubicBezTo>
                  <a:pt x="4730646" y="139681"/>
                  <a:pt x="4711460" y="133601"/>
                  <a:pt x="4685003" y="133601"/>
                </a:cubicBezTo>
                <a:close/>
                <a:moveTo>
                  <a:pt x="6875120" y="126699"/>
                </a:moveTo>
                <a:cubicBezTo>
                  <a:pt x="6844554" y="126699"/>
                  <a:pt x="6821300" y="142311"/>
                  <a:pt x="6805361" y="173533"/>
                </a:cubicBezTo>
                <a:cubicBezTo>
                  <a:pt x="6792379" y="199169"/>
                  <a:pt x="6785888" y="235979"/>
                  <a:pt x="6785888" y="283964"/>
                </a:cubicBezTo>
                <a:cubicBezTo>
                  <a:pt x="6785888" y="340987"/>
                  <a:pt x="6795912" y="383138"/>
                  <a:pt x="6815960" y="410417"/>
                </a:cubicBezTo>
                <a:cubicBezTo>
                  <a:pt x="6829928" y="429479"/>
                  <a:pt x="6849484" y="439010"/>
                  <a:pt x="6874626" y="439010"/>
                </a:cubicBezTo>
                <a:cubicBezTo>
                  <a:pt x="6891552" y="439010"/>
                  <a:pt x="6905685" y="434902"/>
                  <a:pt x="6917024" y="426685"/>
                </a:cubicBezTo>
                <a:cubicBezTo>
                  <a:pt x="6931484" y="416168"/>
                  <a:pt x="6942742" y="399365"/>
                  <a:pt x="6950794" y="376277"/>
                </a:cubicBezTo>
                <a:cubicBezTo>
                  <a:pt x="6958846" y="353188"/>
                  <a:pt x="6962872" y="323075"/>
                  <a:pt x="6962872" y="285936"/>
                </a:cubicBezTo>
                <a:cubicBezTo>
                  <a:pt x="6962872" y="241731"/>
                  <a:pt x="6958764" y="208659"/>
                  <a:pt x="6950548" y="186721"/>
                </a:cubicBezTo>
                <a:cubicBezTo>
                  <a:pt x="6942330" y="164783"/>
                  <a:pt x="6931854" y="149295"/>
                  <a:pt x="6919119" y="140256"/>
                </a:cubicBezTo>
                <a:cubicBezTo>
                  <a:pt x="6906384" y="131218"/>
                  <a:pt x="6891718" y="126699"/>
                  <a:pt x="6875120" y="126699"/>
                </a:cubicBezTo>
                <a:close/>
                <a:moveTo>
                  <a:pt x="7579681" y="115607"/>
                </a:moveTo>
                <a:lnTo>
                  <a:pt x="7698246" y="115607"/>
                </a:lnTo>
                <a:lnTo>
                  <a:pt x="7863152" y="322910"/>
                </a:lnTo>
                <a:lnTo>
                  <a:pt x="7863152" y="179203"/>
                </a:lnTo>
                <a:cubicBezTo>
                  <a:pt x="7863152" y="159154"/>
                  <a:pt x="7860276" y="145597"/>
                  <a:pt x="7854525" y="138531"/>
                </a:cubicBezTo>
                <a:cubicBezTo>
                  <a:pt x="7846637" y="129000"/>
                  <a:pt x="7833408" y="124398"/>
                  <a:pt x="7814839" y="124727"/>
                </a:cubicBezTo>
                <a:lnTo>
                  <a:pt x="7814839" y="115607"/>
                </a:lnTo>
                <a:lnTo>
                  <a:pt x="7925270" y="115607"/>
                </a:lnTo>
                <a:lnTo>
                  <a:pt x="7925270" y="124727"/>
                </a:lnTo>
                <a:cubicBezTo>
                  <a:pt x="7911137" y="126535"/>
                  <a:pt x="7901647" y="128877"/>
                  <a:pt x="7896799" y="131752"/>
                </a:cubicBezTo>
                <a:cubicBezTo>
                  <a:pt x="7891951" y="134628"/>
                  <a:pt x="7888172" y="139311"/>
                  <a:pt x="7885460" y="145803"/>
                </a:cubicBezTo>
                <a:cubicBezTo>
                  <a:pt x="7882748" y="152294"/>
                  <a:pt x="7881393" y="163427"/>
                  <a:pt x="7881393" y="179203"/>
                </a:cubicBezTo>
                <a:lnTo>
                  <a:pt x="7881393" y="457498"/>
                </a:lnTo>
                <a:lnTo>
                  <a:pt x="7873012" y="457498"/>
                </a:lnTo>
                <a:lnTo>
                  <a:pt x="7646974" y="179203"/>
                </a:lnTo>
                <a:lnTo>
                  <a:pt x="7646974" y="391683"/>
                </a:lnTo>
                <a:cubicBezTo>
                  <a:pt x="7646974" y="410910"/>
                  <a:pt x="7651370" y="423892"/>
                  <a:pt x="7660162" y="430629"/>
                </a:cubicBezTo>
                <a:cubicBezTo>
                  <a:pt x="7668954" y="437367"/>
                  <a:pt x="7679020" y="440736"/>
                  <a:pt x="7690358" y="440736"/>
                </a:cubicBezTo>
                <a:lnTo>
                  <a:pt x="7698246" y="440736"/>
                </a:lnTo>
                <a:lnTo>
                  <a:pt x="7698246" y="449856"/>
                </a:lnTo>
                <a:lnTo>
                  <a:pt x="7579681" y="449856"/>
                </a:lnTo>
                <a:lnTo>
                  <a:pt x="7579681" y="440736"/>
                </a:lnTo>
                <a:cubicBezTo>
                  <a:pt x="7598086" y="440571"/>
                  <a:pt x="7610904" y="436792"/>
                  <a:pt x="7618134" y="429397"/>
                </a:cubicBezTo>
                <a:cubicBezTo>
                  <a:pt x="7625365" y="422002"/>
                  <a:pt x="7628980" y="409431"/>
                  <a:pt x="7628980" y="391683"/>
                </a:cubicBezTo>
                <a:lnTo>
                  <a:pt x="7628980" y="155786"/>
                </a:lnTo>
                <a:lnTo>
                  <a:pt x="7621832" y="146912"/>
                </a:lnTo>
                <a:cubicBezTo>
                  <a:pt x="7614766" y="138038"/>
                  <a:pt x="7608522" y="132204"/>
                  <a:pt x="7603098" y="129411"/>
                </a:cubicBezTo>
                <a:cubicBezTo>
                  <a:pt x="7597676" y="126617"/>
                  <a:pt x="7589870" y="125056"/>
                  <a:pt x="7579681" y="124727"/>
                </a:cubicBezTo>
                <a:close/>
                <a:moveTo>
                  <a:pt x="7074856" y="115607"/>
                </a:moveTo>
                <a:lnTo>
                  <a:pt x="7193421" y="115607"/>
                </a:lnTo>
                <a:lnTo>
                  <a:pt x="7358327" y="322910"/>
                </a:lnTo>
                <a:lnTo>
                  <a:pt x="7358327" y="179203"/>
                </a:lnTo>
                <a:cubicBezTo>
                  <a:pt x="7358327" y="159154"/>
                  <a:pt x="7355452" y="145597"/>
                  <a:pt x="7349700" y="138531"/>
                </a:cubicBezTo>
                <a:cubicBezTo>
                  <a:pt x="7341812" y="129000"/>
                  <a:pt x="7328583" y="124398"/>
                  <a:pt x="7310014" y="124727"/>
                </a:cubicBezTo>
                <a:lnTo>
                  <a:pt x="7310014" y="115607"/>
                </a:lnTo>
                <a:lnTo>
                  <a:pt x="7420444" y="115607"/>
                </a:lnTo>
                <a:lnTo>
                  <a:pt x="7420444" y="124727"/>
                </a:lnTo>
                <a:cubicBezTo>
                  <a:pt x="7406312" y="126535"/>
                  <a:pt x="7396822" y="128877"/>
                  <a:pt x="7391974" y="131752"/>
                </a:cubicBezTo>
                <a:cubicBezTo>
                  <a:pt x="7387126" y="134628"/>
                  <a:pt x="7383346" y="139311"/>
                  <a:pt x="7380635" y="145803"/>
                </a:cubicBezTo>
                <a:cubicBezTo>
                  <a:pt x="7377924" y="152294"/>
                  <a:pt x="7376568" y="163427"/>
                  <a:pt x="7376568" y="179203"/>
                </a:cubicBezTo>
                <a:lnTo>
                  <a:pt x="7376568" y="457498"/>
                </a:lnTo>
                <a:lnTo>
                  <a:pt x="7368187" y="457498"/>
                </a:lnTo>
                <a:lnTo>
                  <a:pt x="7142150" y="179203"/>
                </a:lnTo>
                <a:lnTo>
                  <a:pt x="7142150" y="391683"/>
                </a:lnTo>
                <a:cubicBezTo>
                  <a:pt x="7142150" y="410910"/>
                  <a:pt x="7146546" y="423892"/>
                  <a:pt x="7155338" y="430629"/>
                </a:cubicBezTo>
                <a:cubicBezTo>
                  <a:pt x="7164129" y="437367"/>
                  <a:pt x="7174194" y="440736"/>
                  <a:pt x="7185533" y="440736"/>
                </a:cubicBezTo>
                <a:lnTo>
                  <a:pt x="7193421" y="440736"/>
                </a:lnTo>
                <a:lnTo>
                  <a:pt x="7193421" y="449856"/>
                </a:lnTo>
                <a:lnTo>
                  <a:pt x="7074856" y="449856"/>
                </a:lnTo>
                <a:lnTo>
                  <a:pt x="7074856" y="440736"/>
                </a:lnTo>
                <a:cubicBezTo>
                  <a:pt x="7093262" y="440571"/>
                  <a:pt x="7106080" y="436792"/>
                  <a:pt x="7113310" y="429397"/>
                </a:cubicBezTo>
                <a:cubicBezTo>
                  <a:pt x="7120540" y="422002"/>
                  <a:pt x="7124156" y="409431"/>
                  <a:pt x="7124156" y="391683"/>
                </a:cubicBezTo>
                <a:lnTo>
                  <a:pt x="7124156" y="155786"/>
                </a:lnTo>
                <a:lnTo>
                  <a:pt x="7117007" y="146912"/>
                </a:lnTo>
                <a:cubicBezTo>
                  <a:pt x="7109940" y="138038"/>
                  <a:pt x="7103696" y="132204"/>
                  <a:pt x="7098274" y="129411"/>
                </a:cubicBezTo>
                <a:cubicBezTo>
                  <a:pt x="7092850" y="126617"/>
                  <a:pt x="7085044" y="125056"/>
                  <a:pt x="7074856" y="124727"/>
                </a:cubicBezTo>
                <a:close/>
                <a:moveTo>
                  <a:pt x="5931856" y="115607"/>
                </a:moveTo>
                <a:lnTo>
                  <a:pt x="6050421" y="115607"/>
                </a:lnTo>
                <a:lnTo>
                  <a:pt x="6215327" y="322910"/>
                </a:lnTo>
                <a:lnTo>
                  <a:pt x="6215327" y="179203"/>
                </a:lnTo>
                <a:cubicBezTo>
                  <a:pt x="6215327" y="159154"/>
                  <a:pt x="6212452" y="145597"/>
                  <a:pt x="6206700" y="138531"/>
                </a:cubicBezTo>
                <a:cubicBezTo>
                  <a:pt x="6198812" y="129000"/>
                  <a:pt x="6185584" y="124398"/>
                  <a:pt x="6167014" y="124727"/>
                </a:cubicBezTo>
                <a:lnTo>
                  <a:pt x="6167014" y="115607"/>
                </a:lnTo>
                <a:lnTo>
                  <a:pt x="6277444" y="115607"/>
                </a:lnTo>
                <a:lnTo>
                  <a:pt x="6277444" y="124727"/>
                </a:lnTo>
                <a:cubicBezTo>
                  <a:pt x="6263312" y="126535"/>
                  <a:pt x="6253822" y="128877"/>
                  <a:pt x="6248974" y="131752"/>
                </a:cubicBezTo>
                <a:cubicBezTo>
                  <a:pt x="6244126" y="134628"/>
                  <a:pt x="6240346" y="139311"/>
                  <a:pt x="6237635" y="145803"/>
                </a:cubicBezTo>
                <a:cubicBezTo>
                  <a:pt x="6234924" y="152294"/>
                  <a:pt x="6233568" y="163427"/>
                  <a:pt x="6233568" y="179203"/>
                </a:cubicBezTo>
                <a:lnTo>
                  <a:pt x="6233568" y="457498"/>
                </a:lnTo>
                <a:lnTo>
                  <a:pt x="6225187" y="457498"/>
                </a:lnTo>
                <a:lnTo>
                  <a:pt x="5999150" y="179203"/>
                </a:lnTo>
                <a:lnTo>
                  <a:pt x="5999150" y="391683"/>
                </a:lnTo>
                <a:cubicBezTo>
                  <a:pt x="5999150" y="410910"/>
                  <a:pt x="6003546" y="423892"/>
                  <a:pt x="6012338" y="430629"/>
                </a:cubicBezTo>
                <a:cubicBezTo>
                  <a:pt x="6021129" y="437367"/>
                  <a:pt x="6031195" y="440736"/>
                  <a:pt x="6042533" y="440736"/>
                </a:cubicBezTo>
                <a:lnTo>
                  <a:pt x="6050421" y="440736"/>
                </a:lnTo>
                <a:lnTo>
                  <a:pt x="6050421" y="449856"/>
                </a:lnTo>
                <a:lnTo>
                  <a:pt x="5931856" y="449856"/>
                </a:lnTo>
                <a:lnTo>
                  <a:pt x="5931856" y="440736"/>
                </a:lnTo>
                <a:cubicBezTo>
                  <a:pt x="5950261" y="440571"/>
                  <a:pt x="5963079" y="436792"/>
                  <a:pt x="5970310" y="429397"/>
                </a:cubicBezTo>
                <a:cubicBezTo>
                  <a:pt x="5977541" y="422002"/>
                  <a:pt x="5981156" y="409431"/>
                  <a:pt x="5981156" y="391683"/>
                </a:cubicBezTo>
                <a:lnTo>
                  <a:pt x="5981156" y="155786"/>
                </a:lnTo>
                <a:lnTo>
                  <a:pt x="5974007" y="146912"/>
                </a:lnTo>
                <a:cubicBezTo>
                  <a:pt x="5966941" y="138038"/>
                  <a:pt x="5960697" y="132204"/>
                  <a:pt x="5955274" y="129411"/>
                </a:cubicBezTo>
                <a:cubicBezTo>
                  <a:pt x="5949851" y="126617"/>
                  <a:pt x="5942045" y="125056"/>
                  <a:pt x="5931856" y="124727"/>
                </a:cubicBezTo>
                <a:close/>
                <a:moveTo>
                  <a:pt x="5427031" y="115607"/>
                </a:moveTo>
                <a:lnTo>
                  <a:pt x="5545596" y="115607"/>
                </a:lnTo>
                <a:lnTo>
                  <a:pt x="5710502" y="322910"/>
                </a:lnTo>
                <a:lnTo>
                  <a:pt x="5710502" y="179203"/>
                </a:lnTo>
                <a:cubicBezTo>
                  <a:pt x="5710502" y="159154"/>
                  <a:pt x="5707627" y="145597"/>
                  <a:pt x="5701875" y="138531"/>
                </a:cubicBezTo>
                <a:cubicBezTo>
                  <a:pt x="5693987" y="129000"/>
                  <a:pt x="5680759" y="124398"/>
                  <a:pt x="5662189" y="124727"/>
                </a:cubicBezTo>
                <a:lnTo>
                  <a:pt x="5662189" y="115607"/>
                </a:lnTo>
                <a:lnTo>
                  <a:pt x="5772620" y="115607"/>
                </a:lnTo>
                <a:lnTo>
                  <a:pt x="5772620" y="124727"/>
                </a:lnTo>
                <a:cubicBezTo>
                  <a:pt x="5758487" y="126535"/>
                  <a:pt x="5748997" y="128877"/>
                  <a:pt x="5744149" y="131752"/>
                </a:cubicBezTo>
                <a:cubicBezTo>
                  <a:pt x="5739302" y="134628"/>
                  <a:pt x="5735522" y="139311"/>
                  <a:pt x="5732810" y="145803"/>
                </a:cubicBezTo>
                <a:cubicBezTo>
                  <a:pt x="5730099" y="152294"/>
                  <a:pt x="5728743" y="163427"/>
                  <a:pt x="5728743" y="179203"/>
                </a:cubicBezTo>
                <a:lnTo>
                  <a:pt x="5728743" y="457498"/>
                </a:lnTo>
                <a:lnTo>
                  <a:pt x="5720362" y="457498"/>
                </a:lnTo>
                <a:lnTo>
                  <a:pt x="5494325" y="179203"/>
                </a:lnTo>
                <a:lnTo>
                  <a:pt x="5494325" y="391683"/>
                </a:lnTo>
                <a:cubicBezTo>
                  <a:pt x="5494325" y="410910"/>
                  <a:pt x="5498721" y="423892"/>
                  <a:pt x="5507513" y="430629"/>
                </a:cubicBezTo>
                <a:cubicBezTo>
                  <a:pt x="5516304" y="437367"/>
                  <a:pt x="5526370" y="440736"/>
                  <a:pt x="5537708" y="440736"/>
                </a:cubicBezTo>
                <a:lnTo>
                  <a:pt x="5545596" y="440736"/>
                </a:lnTo>
                <a:lnTo>
                  <a:pt x="5545596" y="449856"/>
                </a:lnTo>
                <a:lnTo>
                  <a:pt x="5427031" y="449856"/>
                </a:lnTo>
                <a:lnTo>
                  <a:pt x="5427031" y="440736"/>
                </a:lnTo>
                <a:cubicBezTo>
                  <a:pt x="5445436" y="440571"/>
                  <a:pt x="5458254" y="436792"/>
                  <a:pt x="5465485" y="429397"/>
                </a:cubicBezTo>
                <a:cubicBezTo>
                  <a:pt x="5472716" y="422002"/>
                  <a:pt x="5476331" y="409431"/>
                  <a:pt x="5476331" y="391683"/>
                </a:cubicBezTo>
                <a:lnTo>
                  <a:pt x="5476331" y="155786"/>
                </a:lnTo>
                <a:lnTo>
                  <a:pt x="5469182" y="146912"/>
                </a:lnTo>
                <a:cubicBezTo>
                  <a:pt x="5462116" y="138038"/>
                  <a:pt x="5455872" y="132204"/>
                  <a:pt x="5450449" y="129411"/>
                </a:cubicBezTo>
                <a:cubicBezTo>
                  <a:pt x="5445026" y="126617"/>
                  <a:pt x="5437220" y="125056"/>
                  <a:pt x="5427031" y="124727"/>
                </a:cubicBezTo>
                <a:close/>
                <a:moveTo>
                  <a:pt x="5096614" y="115607"/>
                </a:moveTo>
                <a:lnTo>
                  <a:pt x="5376388" y="115607"/>
                </a:lnTo>
                <a:lnTo>
                  <a:pt x="5376388" y="214452"/>
                </a:lnTo>
                <a:lnTo>
                  <a:pt x="5367021" y="214452"/>
                </a:lnTo>
                <a:cubicBezTo>
                  <a:pt x="5362256" y="190295"/>
                  <a:pt x="5355559" y="172958"/>
                  <a:pt x="5346932" y="162441"/>
                </a:cubicBezTo>
                <a:cubicBezTo>
                  <a:pt x="5338304" y="151924"/>
                  <a:pt x="5326103" y="144200"/>
                  <a:pt x="5310327" y="139270"/>
                </a:cubicBezTo>
                <a:cubicBezTo>
                  <a:pt x="5301125" y="136312"/>
                  <a:pt x="5283870" y="134833"/>
                  <a:pt x="5258563" y="134833"/>
                </a:cubicBezTo>
                <a:lnTo>
                  <a:pt x="5224053" y="134833"/>
                </a:lnTo>
                <a:lnTo>
                  <a:pt x="5224053" y="270900"/>
                </a:lnTo>
                <a:lnTo>
                  <a:pt x="5230709" y="270900"/>
                </a:lnTo>
                <a:cubicBezTo>
                  <a:pt x="5251907" y="270900"/>
                  <a:pt x="5267272" y="264244"/>
                  <a:pt x="5276803" y="250933"/>
                </a:cubicBezTo>
                <a:cubicBezTo>
                  <a:pt x="5286335" y="237623"/>
                  <a:pt x="5292415" y="217985"/>
                  <a:pt x="5295044" y="192021"/>
                </a:cubicBezTo>
                <a:lnTo>
                  <a:pt x="5304411" y="192021"/>
                </a:lnTo>
                <a:lnTo>
                  <a:pt x="5304411" y="367033"/>
                </a:lnTo>
                <a:lnTo>
                  <a:pt x="5295044" y="367033"/>
                </a:lnTo>
                <a:cubicBezTo>
                  <a:pt x="5293072" y="347971"/>
                  <a:pt x="5288923" y="332359"/>
                  <a:pt x="5282596" y="320199"/>
                </a:cubicBezTo>
                <a:cubicBezTo>
                  <a:pt x="5276269" y="308038"/>
                  <a:pt x="5268915" y="299863"/>
                  <a:pt x="5260535" y="295673"/>
                </a:cubicBezTo>
                <a:cubicBezTo>
                  <a:pt x="5252154" y="291482"/>
                  <a:pt x="5239993" y="289387"/>
                  <a:pt x="5224053" y="289387"/>
                </a:cubicBezTo>
                <a:lnTo>
                  <a:pt x="5224053" y="383549"/>
                </a:lnTo>
                <a:cubicBezTo>
                  <a:pt x="5224053" y="401954"/>
                  <a:pt x="5224834" y="413210"/>
                  <a:pt x="5226395" y="417319"/>
                </a:cubicBezTo>
                <a:cubicBezTo>
                  <a:pt x="5227956" y="421427"/>
                  <a:pt x="5230873" y="424796"/>
                  <a:pt x="5235145" y="427425"/>
                </a:cubicBezTo>
                <a:cubicBezTo>
                  <a:pt x="5239418" y="430054"/>
                  <a:pt x="5246320" y="431369"/>
                  <a:pt x="5255851" y="431369"/>
                </a:cubicBezTo>
                <a:lnTo>
                  <a:pt x="5275817" y="431369"/>
                </a:lnTo>
                <a:cubicBezTo>
                  <a:pt x="5307040" y="431369"/>
                  <a:pt x="5332060" y="424138"/>
                  <a:pt x="5350876" y="409677"/>
                </a:cubicBezTo>
                <a:cubicBezTo>
                  <a:pt x="5369691" y="395216"/>
                  <a:pt x="5383208" y="373196"/>
                  <a:pt x="5391424" y="343616"/>
                </a:cubicBezTo>
                <a:lnTo>
                  <a:pt x="5400545" y="343616"/>
                </a:lnTo>
                <a:lnTo>
                  <a:pt x="5385508" y="449856"/>
                </a:lnTo>
                <a:lnTo>
                  <a:pt x="5096614" y="449856"/>
                </a:lnTo>
                <a:lnTo>
                  <a:pt x="5096614" y="440736"/>
                </a:lnTo>
                <a:lnTo>
                  <a:pt x="5107707" y="440736"/>
                </a:lnTo>
                <a:cubicBezTo>
                  <a:pt x="5117402" y="440736"/>
                  <a:pt x="5125208" y="439010"/>
                  <a:pt x="5131124" y="435559"/>
                </a:cubicBezTo>
                <a:cubicBezTo>
                  <a:pt x="5135396" y="433259"/>
                  <a:pt x="5138683" y="429315"/>
                  <a:pt x="5140984" y="423727"/>
                </a:cubicBezTo>
                <a:cubicBezTo>
                  <a:pt x="5142791" y="419784"/>
                  <a:pt x="5143695" y="409431"/>
                  <a:pt x="5143695" y="392669"/>
                </a:cubicBezTo>
                <a:lnTo>
                  <a:pt x="5143695" y="172794"/>
                </a:lnTo>
                <a:cubicBezTo>
                  <a:pt x="5143695" y="157676"/>
                  <a:pt x="5143284" y="148391"/>
                  <a:pt x="5142463" y="144940"/>
                </a:cubicBezTo>
                <a:cubicBezTo>
                  <a:pt x="5140819" y="139188"/>
                  <a:pt x="5137779" y="134751"/>
                  <a:pt x="5133342" y="131629"/>
                </a:cubicBezTo>
                <a:cubicBezTo>
                  <a:pt x="5127098" y="127028"/>
                  <a:pt x="5118553" y="124727"/>
                  <a:pt x="5107707" y="124727"/>
                </a:cubicBezTo>
                <a:lnTo>
                  <a:pt x="5096614" y="124727"/>
                </a:lnTo>
                <a:close/>
                <a:moveTo>
                  <a:pt x="4896589" y="115607"/>
                </a:moveTo>
                <a:lnTo>
                  <a:pt x="5071355" y="115607"/>
                </a:lnTo>
                <a:lnTo>
                  <a:pt x="5071355" y="124727"/>
                </a:lnTo>
                <a:lnTo>
                  <a:pt x="5060263" y="124727"/>
                </a:lnTo>
                <a:cubicBezTo>
                  <a:pt x="5050568" y="124727"/>
                  <a:pt x="5042762" y="126453"/>
                  <a:pt x="5036846" y="129904"/>
                </a:cubicBezTo>
                <a:cubicBezTo>
                  <a:pt x="5032574" y="132204"/>
                  <a:pt x="5029205" y="136148"/>
                  <a:pt x="5026740" y="141735"/>
                </a:cubicBezTo>
                <a:cubicBezTo>
                  <a:pt x="5024932" y="145679"/>
                  <a:pt x="5024028" y="156032"/>
                  <a:pt x="5024028" y="172794"/>
                </a:cubicBezTo>
                <a:lnTo>
                  <a:pt x="5024028" y="392669"/>
                </a:lnTo>
                <a:cubicBezTo>
                  <a:pt x="5024028" y="409759"/>
                  <a:pt x="5024973" y="420441"/>
                  <a:pt x="5026863" y="424713"/>
                </a:cubicBezTo>
                <a:cubicBezTo>
                  <a:pt x="5028753" y="428986"/>
                  <a:pt x="5032450" y="432725"/>
                  <a:pt x="5037955" y="435929"/>
                </a:cubicBezTo>
                <a:cubicBezTo>
                  <a:pt x="5043460" y="439134"/>
                  <a:pt x="5050896" y="440736"/>
                  <a:pt x="5060263" y="440736"/>
                </a:cubicBezTo>
                <a:lnTo>
                  <a:pt x="5071355" y="440736"/>
                </a:lnTo>
                <a:lnTo>
                  <a:pt x="5071355" y="449856"/>
                </a:lnTo>
                <a:lnTo>
                  <a:pt x="4896589" y="449856"/>
                </a:lnTo>
                <a:lnTo>
                  <a:pt x="4896589" y="440736"/>
                </a:lnTo>
                <a:lnTo>
                  <a:pt x="4907682" y="440736"/>
                </a:lnTo>
                <a:cubicBezTo>
                  <a:pt x="4917377" y="440736"/>
                  <a:pt x="4925183" y="439010"/>
                  <a:pt x="4931099" y="435559"/>
                </a:cubicBezTo>
                <a:cubicBezTo>
                  <a:pt x="4935371" y="433259"/>
                  <a:pt x="4938658" y="429315"/>
                  <a:pt x="4940959" y="423727"/>
                </a:cubicBezTo>
                <a:cubicBezTo>
                  <a:pt x="4942766" y="419784"/>
                  <a:pt x="4943670" y="409431"/>
                  <a:pt x="4943670" y="392669"/>
                </a:cubicBezTo>
                <a:lnTo>
                  <a:pt x="4943670" y="172794"/>
                </a:lnTo>
                <a:cubicBezTo>
                  <a:pt x="4943670" y="155704"/>
                  <a:pt x="4942766" y="145022"/>
                  <a:pt x="4940959" y="140749"/>
                </a:cubicBezTo>
                <a:cubicBezTo>
                  <a:pt x="4939151" y="136477"/>
                  <a:pt x="4935495" y="132738"/>
                  <a:pt x="4929990" y="129534"/>
                </a:cubicBezTo>
                <a:cubicBezTo>
                  <a:pt x="4924485" y="126329"/>
                  <a:pt x="4917049" y="124727"/>
                  <a:pt x="4907682" y="124727"/>
                </a:cubicBezTo>
                <a:lnTo>
                  <a:pt x="4896589" y="124727"/>
                </a:lnTo>
                <a:close/>
                <a:moveTo>
                  <a:pt x="4533900" y="115607"/>
                </a:moveTo>
                <a:lnTo>
                  <a:pt x="4689193" y="115607"/>
                </a:lnTo>
                <a:cubicBezTo>
                  <a:pt x="4729619" y="115607"/>
                  <a:pt x="4759198" y="118400"/>
                  <a:pt x="4777932" y="123988"/>
                </a:cubicBezTo>
                <a:cubicBezTo>
                  <a:pt x="4796666" y="129575"/>
                  <a:pt x="4811949" y="139887"/>
                  <a:pt x="4823780" y="154923"/>
                </a:cubicBezTo>
                <a:cubicBezTo>
                  <a:pt x="4835612" y="169959"/>
                  <a:pt x="4841528" y="187584"/>
                  <a:pt x="4841528" y="207797"/>
                </a:cubicBezTo>
                <a:cubicBezTo>
                  <a:pt x="4841528" y="232446"/>
                  <a:pt x="4832654" y="252823"/>
                  <a:pt x="4814907" y="268928"/>
                </a:cubicBezTo>
                <a:cubicBezTo>
                  <a:pt x="4803568" y="279116"/>
                  <a:pt x="4787709" y="286758"/>
                  <a:pt x="4767333" y="291852"/>
                </a:cubicBezTo>
                <a:lnTo>
                  <a:pt x="4847691" y="404994"/>
                </a:lnTo>
                <a:cubicBezTo>
                  <a:pt x="4858207" y="419619"/>
                  <a:pt x="4865685" y="428740"/>
                  <a:pt x="4870121" y="432355"/>
                </a:cubicBezTo>
                <a:cubicBezTo>
                  <a:pt x="4876859" y="437449"/>
                  <a:pt x="4884665" y="440243"/>
                  <a:pt x="4893538" y="440736"/>
                </a:cubicBezTo>
                <a:lnTo>
                  <a:pt x="4893538" y="449856"/>
                </a:lnTo>
                <a:lnTo>
                  <a:pt x="4788285" y="449856"/>
                </a:lnTo>
                <a:lnTo>
                  <a:pt x="4680566" y="297521"/>
                </a:lnTo>
                <a:lnTo>
                  <a:pt x="4658628" y="297521"/>
                </a:lnTo>
                <a:lnTo>
                  <a:pt x="4658628" y="391190"/>
                </a:lnTo>
                <a:cubicBezTo>
                  <a:pt x="4658628" y="409266"/>
                  <a:pt x="4659737" y="420646"/>
                  <a:pt x="4661955" y="425330"/>
                </a:cubicBezTo>
                <a:cubicBezTo>
                  <a:pt x="4664174" y="430013"/>
                  <a:pt x="4668076" y="433752"/>
                  <a:pt x="4673664" y="436545"/>
                </a:cubicBezTo>
                <a:cubicBezTo>
                  <a:pt x="4679251" y="439339"/>
                  <a:pt x="4689686" y="440736"/>
                  <a:pt x="4704969" y="440736"/>
                </a:cubicBezTo>
                <a:lnTo>
                  <a:pt x="4704969" y="449856"/>
                </a:lnTo>
                <a:lnTo>
                  <a:pt x="4533900" y="449856"/>
                </a:lnTo>
                <a:lnTo>
                  <a:pt x="4533900" y="440736"/>
                </a:lnTo>
                <a:cubicBezTo>
                  <a:pt x="4549347" y="440736"/>
                  <a:pt x="4559824" y="439298"/>
                  <a:pt x="4565329" y="436422"/>
                </a:cubicBezTo>
                <a:cubicBezTo>
                  <a:pt x="4570833" y="433546"/>
                  <a:pt x="4574696" y="429808"/>
                  <a:pt x="4576914" y="425206"/>
                </a:cubicBezTo>
                <a:cubicBezTo>
                  <a:pt x="4579133" y="420605"/>
                  <a:pt x="4580242" y="409266"/>
                  <a:pt x="4580242" y="391190"/>
                </a:cubicBezTo>
                <a:lnTo>
                  <a:pt x="4580242" y="174273"/>
                </a:lnTo>
                <a:cubicBezTo>
                  <a:pt x="4580242" y="156197"/>
                  <a:pt x="4579133" y="144817"/>
                  <a:pt x="4576914" y="140133"/>
                </a:cubicBezTo>
                <a:cubicBezTo>
                  <a:pt x="4574696" y="135450"/>
                  <a:pt x="4570793" y="131711"/>
                  <a:pt x="4565206" y="128918"/>
                </a:cubicBezTo>
                <a:cubicBezTo>
                  <a:pt x="4559618" y="126124"/>
                  <a:pt x="4549183" y="124727"/>
                  <a:pt x="4533900" y="124727"/>
                </a:cubicBezTo>
                <a:close/>
                <a:moveTo>
                  <a:pt x="4209399" y="115607"/>
                </a:moveTo>
                <a:lnTo>
                  <a:pt x="4509632" y="115607"/>
                </a:lnTo>
                <a:lnTo>
                  <a:pt x="4509632" y="206071"/>
                </a:lnTo>
                <a:lnTo>
                  <a:pt x="4500758" y="206071"/>
                </a:lnTo>
                <a:cubicBezTo>
                  <a:pt x="4495499" y="185201"/>
                  <a:pt x="4489666" y="170206"/>
                  <a:pt x="4483257" y="161085"/>
                </a:cubicBezTo>
                <a:cubicBezTo>
                  <a:pt x="4476848" y="151965"/>
                  <a:pt x="4468056" y="144693"/>
                  <a:pt x="4456882" y="139270"/>
                </a:cubicBezTo>
                <a:cubicBezTo>
                  <a:pt x="4450637" y="136312"/>
                  <a:pt x="4439709" y="134833"/>
                  <a:pt x="4424098" y="134833"/>
                </a:cubicBezTo>
                <a:lnTo>
                  <a:pt x="4399201" y="134833"/>
                </a:lnTo>
                <a:lnTo>
                  <a:pt x="4399201" y="392669"/>
                </a:lnTo>
                <a:cubicBezTo>
                  <a:pt x="4399201" y="409759"/>
                  <a:pt x="4400146" y="420441"/>
                  <a:pt x="4402036" y="424713"/>
                </a:cubicBezTo>
                <a:cubicBezTo>
                  <a:pt x="4403926" y="428986"/>
                  <a:pt x="4407623" y="432725"/>
                  <a:pt x="4413128" y="435929"/>
                </a:cubicBezTo>
                <a:cubicBezTo>
                  <a:pt x="4418633" y="439134"/>
                  <a:pt x="4426152" y="440736"/>
                  <a:pt x="4435683" y="440736"/>
                </a:cubicBezTo>
                <a:lnTo>
                  <a:pt x="4446775" y="440736"/>
                </a:lnTo>
                <a:lnTo>
                  <a:pt x="4446775" y="449856"/>
                </a:lnTo>
                <a:lnTo>
                  <a:pt x="4271763" y="449856"/>
                </a:lnTo>
                <a:lnTo>
                  <a:pt x="4271763" y="440736"/>
                </a:lnTo>
                <a:lnTo>
                  <a:pt x="4282855" y="440736"/>
                </a:lnTo>
                <a:cubicBezTo>
                  <a:pt x="4292550" y="440736"/>
                  <a:pt x="4300356" y="439010"/>
                  <a:pt x="4306272" y="435559"/>
                </a:cubicBezTo>
                <a:cubicBezTo>
                  <a:pt x="4310545" y="433259"/>
                  <a:pt x="4313914" y="429315"/>
                  <a:pt x="4316379" y="423727"/>
                </a:cubicBezTo>
                <a:cubicBezTo>
                  <a:pt x="4318186" y="419784"/>
                  <a:pt x="4319090" y="409431"/>
                  <a:pt x="4319090" y="392669"/>
                </a:cubicBezTo>
                <a:lnTo>
                  <a:pt x="4319090" y="134833"/>
                </a:lnTo>
                <a:lnTo>
                  <a:pt x="4294934" y="134833"/>
                </a:lnTo>
                <a:cubicBezTo>
                  <a:pt x="4272420" y="134833"/>
                  <a:pt x="4256069" y="139599"/>
                  <a:pt x="4245881" y="149130"/>
                </a:cubicBezTo>
                <a:cubicBezTo>
                  <a:pt x="4231584" y="162441"/>
                  <a:pt x="4222546" y="181421"/>
                  <a:pt x="4218766" y="206071"/>
                </a:cubicBezTo>
                <a:lnTo>
                  <a:pt x="4209399" y="206071"/>
                </a:lnTo>
                <a:close/>
                <a:moveTo>
                  <a:pt x="3761724" y="115607"/>
                </a:moveTo>
                <a:lnTo>
                  <a:pt x="4061956" y="115607"/>
                </a:lnTo>
                <a:lnTo>
                  <a:pt x="4061956" y="206071"/>
                </a:lnTo>
                <a:lnTo>
                  <a:pt x="4053083" y="206071"/>
                </a:lnTo>
                <a:cubicBezTo>
                  <a:pt x="4047824" y="185201"/>
                  <a:pt x="4041991" y="170206"/>
                  <a:pt x="4035582" y="161085"/>
                </a:cubicBezTo>
                <a:cubicBezTo>
                  <a:pt x="4029173" y="151965"/>
                  <a:pt x="4020381" y="144693"/>
                  <a:pt x="4009206" y="139270"/>
                </a:cubicBezTo>
                <a:cubicBezTo>
                  <a:pt x="4002962" y="136312"/>
                  <a:pt x="3992034" y="134833"/>
                  <a:pt x="3976422" y="134833"/>
                </a:cubicBezTo>
                <a:lnTo>
                  <a:pt x="3951526" y="134833"/>
                </a:lnTo>
                <a:lnTo>
                  <a:pt x="3951526" y="392669"/>
                </a:lnTo>
                <a:cubicBezTo>
                  <a:pt x="3951526" y="409759"/>
                  <a:pt x="3952471" y="420441"/>
                  <a:pt x="3954361" y="424713"/>
                </a:cubicBezTo>
                <a:cubicBezTo>
                  <a:pt x="3956251" y="428986"/>
                  <a:pt x="3959948" y="432725"/>
                  <a:pt x="3965453" y="435929"/>
                </a:cubicBezTo>
                <a:cubicBezTo>
                  <a:pt x="3970959" y="439134"/>
                  <a:pt x="3978477" y="440736"/>
                  <a:pt x="3988008" y="440736"/>
                </a:cubicBezTo>
                <a:lnTo>
                  <a:pt x="3999100" y="440736"/>
                </a:lnTo>
                <a:lnTo>
                  <a:pt x="3999100" y="449856"/>
                </a:lnTo>
                <a:lnTo>
                  <a:pt x="3824088" y="449856"/>
                </a:lnTo>
                <a:lnTo>
                  <a:pt x="3824088" y="440736"/>
                </a:lnTo>
                <a:lnTo>
                  <a:pt x="3835180" y="440736"/>
                </a:lnTo>
                <a:cubicBezTo>
                  <a:pt x="3844876" y="440736"/>
                  <a:pt x="3852681" y="439010"/>
                  <a:pt x="3858597" y="435559"/>
                </a:cubicBezTo>
                <a:cubicBezTo>
                  <a:pt x="3862870" y="433259"/>
                  <a:pt x="3866238" y="429315"/>
                  <a:pt x="3868703" y="423727"/>
                </a:cubicBezTo>
                <a:cubicBezTo>
                  <a:pt x="3870511" y="419784"/>
                  <a:pt x="3871415" y="409431"/>
                  <a:pt x="3871415" y="392669"/>
                </a:cubicBezTo>
                <a:lnTo>
                  <a:pt x="3871415" y="134833"/>
                </a:lnTo>
                <a:lnTo>
                  <a:pt x="3847259" y="134833"/>
                </a:lnTo>
                <a:cubicBezTo>
                  <a:pt x="3824745" y="134833"/>
                  <a:pt x="3808394" y="139599"/>
                  <a:pt x="3798205" y="149130"/>
                </a:cubicBezTo>
                <a:cubicBezTo>
                  <a:pt x="3783909" y="162441"/>
                  <a:pt x="3774871" y="181421"/>
                  <a:pt x="3771091" y="206071"/>
                </a:cubicBezTo>
                <a:lnTo>
                  <a:pt x="3761724" y="206071"/>
                </a:lnTo>
                <a:close/>
                <a:moveTo>
                  <a:pt x="3001608" y="115607"/>
                </a:moveTo>
                <a:lnTo>
                  <a:pt x="3176374" y="115607"/>
                </a:lnTo>
                <a:lnTo>
                  <a:pt x="3176374" y="124727"/>
                </a:lnTo>
                <a:lnTo>
                  <a:pt x="3165281" y="124727"/>
                </a:lnTo>
                <a:cubicBezTo>
                  <a:pt x="3155586" y="124727"/>
                  <a:pt x="3147780" y="126453"/>
                  <a:pt x="3141864" y="129904"/>
                </a:cubicBezTo>
                <a:cubicBezTo>
                  <a:pt x="3137591" y="132204"/>
                  <a:pt x="3134223" y="136148"/>
                  <a:pt x="3131758" y="141735"/>
                </a:cubicBezTo>
                <a:cubicBezTo>
                  <a:pt x="3129950" y="145679"/>
                  <a:pt x="3129046" y="156032"/>
                  <a:pt x="3129046" y="172794"/>
                </a:cubicBezTo>
                <a:lnTo>
                  <a:pt x="3129046" y="267449"/>
                </a:lnTo>
                <a:lnTo>
                  <a:pt x="3247118" y="267449"/>
                </a:lnTo>
                <a:lnTo>
                  <a:pt x="3247118" y="172794"/>
                </a:lnTo>
                <a:cubicBezTo>
                  <a:pt x="3247118" y="155704"/>
                  <a:pt x="3246215" y="145022"/>
                  <a:pt x="3244407" y="140749"/>
                </a:cubicBezTo>
                <a:cubicBezTo>
                  <a:pt x="3242599" y="136477"/>
                  <a:pt x="3238901" y="132738"/>
                  <a:pt x="3233314" y="129534"/>
                </a:cubicBezTo>
                <a:cubicBezTo>
                  <a:pt x="3227727" y="126329"/>
                  <a:pt x="3220250" y="124727"/>
                  <a:pt x="3210883" y="124727"/>
                </a:cubicBezTo>
                <a:lnTo>
                  <a:pt x="3200037" y="124727"/>
                </a:lnTo>
                <a:lnTo>
                  <a:pt x="3200037" y="115607"/>
                </a:lnTo>
                <a:lnTo>
                  <a:pt x="3374557" y="115607"/>
                </a:lnTo>
                <a:lnTo>
                  <a:pt x="3374557" y="124727"/>
                </a:lnTo>
                <a:lnTo>
                  <a:pt x="3363711" y="124727"/>
                </a:lnTo>
                <a:cubicBezTo>
                  <a:pt x="3353851" y="124727"/>
                  <a:pt x="3346046" y="126453"/>
                  <a:pt x="3340294" y="129904"/>
                </a:cubicBezTo>
                <a:cubicBezTo>
                  <a:pt x="3336021" y="132204"/>
                  <a:pt x="3332652" y="136148"/>
                  <a:pt x="3330187" y="141735"/>
                </a:cubicBezTo>
                <a:cubicBezTo>
                  <a:pt x="3328380" y="145679"/>
                  <a:pt x="3327476" y="156032"/>
                  <a:pt x="3327476" y="172794"/>
                </a:cubicBezTo>
                <a:lnTo>
                  <a:pt x="3327476" y="392669"/>
                </a:lnTo>
                <a:cubicBezTo>
                  <a:pt x="3327476" y="409759"/>
                  <a:pt x="3328380" y="420441"/>
                  <a:pt x="3330187" y="424713"/>
                </a:cubicBezTo>
                <a:cubicBezTo>
                  <a:pt x="3331995" y="428986"/>
                  <a:pt x="3335693" y="432725"/>
                  <a:pt x="3341280" y="435929"/>
                </a:cubicBezTo>
                <a:cubicBezTo>
                  <a:pt x="3346867" y="439134"/>
                  <a:pt x="3354344" y="440736"/>
                  <a:pt x="3363711" y="440736"/>
                </a:cubicBezTo>
                <a:lnTo>
                  <a:pt x="3374557" y="440736"/>
                </a:lnTo>
                <a:lnTo>
                  <a:pt x="3374557" y="449856"/>
                </a:lnTo>
                <a:lnTo>
                  <a:pt x="3200037" y="449856"/>
                </a:lnTo>
                <a:lnTo>
                  <a:pt x="3200037" y="440736"/>
                </a:lnTo>
                <a:lnTo>
                  <a:pt x="3210883" y="440736"/>
                </a:lnTo>
                <a:cubicBezTo>
                  <a:pt x="3220743" y="440736"/>
                  <a:pt x="3228549" y="439010"/>
                  <a:pt x="3234301" y="435559"/>
                </a:cubicBezTo>
                <a:cubicBezTo>
                  <a:pt x="3238573" y="433259"/>
                  <a:pt x="3241942" y="429315"/>
                  <a:pt x="3244407" y="423727"/>
                </a:cubicBezTo>
                <a:cubicBezTo>
                  <a:pt x="3246215" y="419784"/>
                  <a:pt x="3247118" y="409431"/>
                  <a:pt x="3247118" y="392669"/>
                </a:cubicBezTo>
                <a:lnTo>
                  <a:pt x="3247118" y="289140"/>
                </a:lnTo>
                <a:lnTo>
                  <a:pt x="3129046" y="289140"/>
                </a:lnTo>
                <a:lnTo>
                  <a:pt x="3129046" y="392669"/>
                </a:lnTo>
                <a:cubicBezTo>
                  <a:pt x="3129046" y="409759"/>
                  <a:pt x="3129991" y="420441"/>
                  <a:pt x="3131881" y="424713"/>
                </a:cubicBezTo>
                <a:cubicBezTo>
                  <a:pt x="3133771" y="428986"/>
                  <a:pt x="3137468" y="432725"/>
                  <a:pt x="3142973" y="435929"/>
                </a:cubicBezTo>
                <a:cubicBezTo>
                  <a:pt x="3148479" y="439134"/>
                  <a:pt x="3155914" y="440736"/>
                  <a:pt x="3165281" y="440736"/>
                </a:cubicBezTo>
                <a:lnTo>
                  <a:pt x="3176374" y="440736"/>
                </a:lnTo>
                <a:lnTo>
                  <a:pt x="3176374" y="449856"/>
                </a:lnTo>
                <a:lnTo>
                  <a:pt x="3001608" y="449856"/>
                </a:lnTo>
                <a:lnTo>
                  <a:pt x="3001608" y="440736"/>
                </a:lnTo>
                <a:lnTo>
                  <a:pt x="3012700" y="440736"/>
                </a:lnTo>
                <a:cubicBezTo>
                  <a:pt x="3022396" y="440736"/>
                  <a:pt x="3030201" y="439010"/>
                  <a:pt x="3036117" y="435559"/>
                </a:cubicBezTo>
                <a:cubicBezTo>
                  <a:pt x="3040390" y="433259"/>
                  <a:pt x="3043676" y="429315"/>
                  <a:pt x="3045977" y="423727"/>
                </a:cubicBezTo>
                <a:cubicBezTo>
                  <a:pt x="3047785" y="419784"/>
                  <a:pt x="3048688" y="409431"/>
                  <a:pt x="3048688" y="392669"/>
                </a:cubicBezTo>
                <a:lnTo>
                  <a:pt x="3048688" y="172794"/>
                </a:lnTo>
                <a:cubicBezTo>
                  <a:pt x="3048688" y="155704"/>
                  <a:pt x="3047785" y="145022"/>
                  <a:pt x="3045977" y="140749"/>
                </a:cubicBezTo>
                <a:cubicBezTo>
                  <a:pt x="3044169" y="136477"/>
                  <a:pt x="3040513" y="132738"/>
                  <a:pt x="3035008" y="129534"/>
                </a:cubicBezTo>
                <a:cubicBezTo>
                  <a:pt x="3029503" y="126329"/>
                  <a:pt x="3022067" y="124727"/>
                  <a:pt x="3012700" y="124727"/>
                </a:cubicBezTo>
                <a:lnTo>
                  <a:pt x="3001608" y="124727"/>
                </a:lnTo>
                <a:close/>
                <a:moveTo>
                  <a:pt x="2689501" y="115607"/>
                </a:moveTo>
                <a:lnTo>
                  <a:pt x="2835181" y="115607"/>
                </a:lnTo>
                <a:cubicBezTo>
                  <a:pt x="2883165" y="115607"/>
                  <a:pt x="2917593" y="124152"/>
                  <a:pt x="2938463" y="141242"/>
                </a:cubicBezTo>
                <a:cubicBezTo>
                  <a:pt x="2959333" y="158333"/>
                  <a:pt x="2969768" y="179696"/>
                  <a:pt x="2969768" y="205332"/>
                </a:cubicBezTo>
                <a:cubicBezTo>
                  <a:pt x="2969768" y="227023"/>
                  <a:pt x="2963030" y="245593"/>
                  <a:pt x="2949555" y="261040"/>
                </a:cubicBezTo>
                <a:cubicBezTo>
                  <a:pt x="2936080" y="276487"/>
                  <a:pt x="2917510" y="287004"/>
                  <a:pt x="2893847" y="292591"/>
                </a:cubicBezTo>
                <a:cubicBezTo>
                  <a:pt x="2877907" y="296535"/>
                  <a:pt x="2850956" y="298507"/>
                  <a:pt x="2812996" y="298507"/>
                </a:cubicBezTo>
                <a:lnTo>
                  <a:pt x="2812996" y="391190"/>
                </a:lnTo>
                <a:cubicBezTo>
                  <a:pt x="2812996" y="409266"/>
                  <a:pt x="2814105" y="420646"/>
                  <a:pt x="2816323" y="425330"/>
                </a:cubicBezTo>
                <a:cubicBezTo>
                  <a:pt x="2818542" y="430013"/>
                  <a:pt x="2822486" y="433752"/>
                  <a:pt x="2828156" y="436545"/>
                </a:cubicBezTo>
                <a:cubicBezTo>
                  <a:pt x="2833825" y="439339"/>
                  <a:pt x="2844219" y="440736"/>
                  <a:pt x="2859337" y="440736"/>
                </a:cubicBezTo>
                <a:lnTo>
                  <a:pt x="2859337" y="449856"/>
                </a:lnTo>
                <a:lnTo>
                  <a:pt x="2689501" y="449856"/>
                </a:lnTo>
                <a:lnTo>
                  <a:pt x="2689501" y="440736"/>
                </a:lnTo>
                <a:cubicBezTo>
                  <a:pt x="2704948" y="440736"/>
                  <a:pt x="2715424" y="439298"/>
                  <a:pt x="2720930" y="436422"/>
                </a:cubicBezTo>
                <a:cubicBezTo>
                  <a:pt x="2726435" y="433546"/>
                  <a:pt x="2730296" y="429808"/>
                  <a:pt x="2732515" y="425206"/>
                </a:cubicBezTo>
                <a:cubicBezTo>
                  <a:pt x="2734733" y="420605"/>
                  <a:pt x="2735843" y="409266"/>
                  <a:pt x="2735843" y="391190"/>
                </a:cubicBezTo>
                <a:lnTo>
                  <a:pt x="2735843" y="174273"/>
                </a:lnTo>
                <a:cubicBezTo>
                  <a:pt x="2735843" y="156197"/>
                  <a:pt x="2734733" y="144817"/>
                  <a:pt x="2732515" y="140133"/>
                </a:cubicBezTo>
                <a:cubicBezTo>
                  <a:pt x="2730296" y="135450"/>
                  <a:pt x="2726393" y="131711"/>
                  <a:pt x="2720806" y="128918"/>
                </a:cubicBezTo>
                <a:cubicBezTo>
                  <a:pt x="2715219" y="126124"/>
                  <a:pt x="2704784" y="124727"/>
                  <a:pt x="2689501" y="124727"/>
                </a:cubicBezTo>
                <a:close/>
                <a:moveTo>
                  <a:pt x="1413802" y="115607"/>
                </a:moveTo>
                <a:lnTo>
                  <a:pt x="1574025" y="115607"/>
                </a:lnTo>
                <a:lnTo>
                  <a:pt x="1574025" y="124727"/>
                </a:lnTo>
                <a:lnTo>
                  <a:pt x="1568602" y="124727"/>
                </a:lnTo>
                <a:cubicBezTo>
                  <a:pt x="1554141" y="124727"/>
                  <a:pt x="1544281" y="126535"/>
                  <a:pt x="1539023" y="130150"/>
                </a:cubicBezTo>
                <a:cubicBezTo>
                  <a:pt x="1535243" y="132615"/>
                  <a:pt x="1533353" y="136230"/>
                  <a:pt x="1533353" y="140996"/>
                </a:cubicBezTo>
                <a:cubicBezTo>
                  <a:pt x="1533353" y="143954"/>
                  <a:pt x="1534010" y="147446"/>
                  <a:pt x="1535325" y="151472"/>
                </a:cubicBezTo>
                <a:cubicBezTo>
                  <a:pt x="1536640" y="155498"/>
                  <a:pt x="1541077" y="166303"/>
                  <a:pt x="1548636" y="183886"/>
                </a:cubicBezTo>
                <a:lnTo>
                  <a:pt x="1619873" y="350272"/>
                </a:lnTo>
                <a:lnTo>
                  <a:pt x="1685935" y="202127"/>
                </a:lnTo>
                <a:cubicBezTo>
                  <a:pt x="1693823" y="184215"/>
                  <a:pt x="1698670" y="172219"/>
                  <a:pt x="1700478" y="166139"/>
                </a:cubicBezTo>
                <a:cubicBezTo>
                  <a:pt x="1702286" y="160058"/>
                  <a:pt x="1703189" y="154882"/>
                  <a:pt x="1703189" y="150609"/>
                </a:cubicBezTo>
                <a:cubicBezTo>
                  <a:pt x="1703189" y="145679"/>
                  <a:pt x="1701875" y="141325"/>
                  <a:pt x="1699246" y="137545"/>
                </a:cubicBezTo>
                <a:cubicBezTo>
                  <a:pt x="1696616" y="133765"/>
                  <a:pt x="1692754" y="130890"/>
                  <a:pt x="1687660" y="128918"/>
                </a:cubicBezTo>
                <a:cubicBezTo>
                  <a:pt x="1680594" y="126124"/>
                  <a:pt x="1671227" y="124727"/>
                  <a:pt x="1659560" y="124727"/>
                </a:cubicBezTo>
                <a:lnTo>
                  <a:pt x="1659560" y="115607"/>
                </a:lnTo>
                <a:lnTo>
                  <a:pt x="1769250" y="115607"/>
                </a:lnTo>
                <a:lnTo>
                  <a:pt x="1769250" y="124727"/>
                </a:lnTo>
                <a:cubicBezTo>
                  <a:pt x="1757090" y="126699"/>
                  <a:pt x="1746244" y="133190"/>
                  <a:pt x="1736713" y="144200"/>
                </a:cubicBezTo>
                <a:cubicBezTo>
                  <a:pt x="1729811" y="152417"/>
                  <a:pt x="1719540" y="171726"/>
                  <a:pt x="1705901" y="202127"/>
                </a:cubicBezTo>
                <a:lnTo>
                  <a:pt x="1590787" y="457498"/>
                </a:lnTo>
                <a:lnTo>
                  <a:pt x="1582653" y="457498"/>
                </a:lnTo>
                <a:lnTo>
                  <a:pt x="1468032" y="191774"/>
                </a:lnTo>
                <a:cubicBezTo>
                  <a:pt x="1454228" y="159730"/>
                  <a:pt x="1444984" y="140914"/>
                  <a:pt x="1440301" y="135326"/>
                </a:cubicBezTo>
                <a:cubicBezTo>
                  <a:pt x="1435617" y="129739"/>
                  <a:pt x="1426785" y="126206"/>
                  <a:pt x="1413802" y="124727"/>
                </a:cubicBezTo>
                <a:close/>
                <a:moveTo>
                  <a:pt x="896583" y="115607"/>
                </a:moveTo>
                <a:lnTo>
                  <a:pt x="1071349" y="115607"/>
                </a:lnTo>
                <a:lnTo>
                  <a:pt x="1071349" y="124727"/>
                </a:lnTo>
                <a:lnTo>
                  <a:pt x="1060256" y="124727"/>
                </a:lnTo>
                <a:cubicBezTo>
                  <a:pt x="1050561" y="124727"/>
                  <a:pt x="1042755" y="126453"/>
                  <a:pt x="1036839" y="129904"/>
                </a:cubicBezTo>
                <a:cubicBezTo>
                  <a:pt x="1032567" y="132204"/>
                  <a:pt x="1029198" y="136148"/>
                  <a:pt x="1026733" y="141735"/>
                </a:cubicBezTo>
                <a:cubicBezTo>
                  <a:pt x="1024925" y="145679"/>
                  <a:pt x="1024021" y="156032"/>
                  <a:pt x="1024021" y="172794"/>
                </a:cubicBezTo>
                <a:lnTo>
                  <a:pt x="1024021" y="267449"/>
                </a:lnTo>
                <a:lnTo>
                  <a:pt x="1142093" y="267449"/>
                </a:lnTo>
                <a:lnTo>
                  <a:pt x="1142093" y="172794"/>
                </a:lnTo>
                <a:cubicBezTo>
                  <a:pt x="1142093" y="155704"/>
                  <a:pt x="1141190" y="145022"/>
                  <a:pt x="1139382" y="140749"/>
                </a:cubicBezTo>
                <a:cubicBezTo>
                  <a:pt x="1137574" y="136477"/>
                  <a:pt x="1133877" y="132738"/>
                  <a:pt x="1128289" y="129534"/>
                </a:cubicBezTo>
                <a:cubicBezTo>
                  <a:pt x="1122702" y="126329"/>
                  <a:pt x="1115225" y="124727"/>
                  <a:pt x="1105858" y="124727"/>
                </a:cubicBezTo>
                <a:lnTo>
                  <a:pt x="1095012" y="124727"/>
                </a:lnTo>
                <a:lnTo>
                  <a:pt x="1095012" y="115607"/>
                </a:lnTo>
                <a:lnTo>
                  <a:pt x="1269532" y="115607"/>
                </a:lnTo>
                <a:lnTo>
                  <a:pt x="1269532" y="124727"/>
                </a:lnTo>
                <a:lnTo>
                  <a:pt x="1258686" y="124727"/>
                </a:lnTo>
                <a:cubicBezTo>
                  <a:pt x="1248826" y="124727"/>
                  <a:pt x="1241021" y="126453"/>
                  <a:pt x="1235269" y="129904"/>
                </a:cubicBezTo>
                <a:cubicBezTo>
                  <a:pt x="1230996" y="132204"/>
                  <a:pt x="1227628" y="136148"/>
                  <a:pt x="1225163" y="141735"/>
                </a:cubicBezTo>
                <a:cubicBezTo>
                  <a:pt x="1223355" y="145679"/>
                  <a:pt x="1222451" y="156032"/>
                  <a:pt x="1222451" y="172794"/>
                </a:cubicBezTo>
                <a:lnTo>
                  <a:pt x="1222451" y="392669"/>
                </a:lnTo>
                <a:cubicBezTo>
                  <a:pt x="1222451" y="409759"/>
                  <a:pt x="1223355" y="420441"/>
                  <a:pt x="1225163" y="424713"/>
                </a:cubicBezTo>
                <a:cubicBezTo>
                  <a:pt x="1226970" y="428986"/>
                  <a:pt x="1230668" y="432725"/>
                  <a:pt x="1236255" y="435929"/>
                </a:cubicBezTo>
                <a:cubicBezTo>
                  <a:pt x="1241842" y="439134"/>
                  <a:pt x="1249319" y="440736"/>
                  <a:pt x="1258686" y="440736"/>
                </a:cubicBezTo>
                <a:lnTo>
                  <a:pt x="1269532" y="440736"/>
                </a:lnTo>
                <a:lnTo>
                  <a:pt x="1269532" y="449856"/>
                </a:lnTo>
                <a:lnTo>
                  <a:pt x="1095012" y="449856"/>
                </a:lnTo>
                <a:lnTo>
                  <a:pt x="1095012" y="440736"/>
                </a:lnTo>
                <a:lnTo>
                  <a:pt x="1105858" y="440736"/>
                </a:lnTo>
                <a:cubicBezTo>
                  <a:pt x="1115718" y="440736"/>
                  <a:pt x="1123524" y="439010"/>
                  <a:pt x="1129276" y="435559"/>
                </a:cubicBezTo>
                <a:cubicBezTo>
                  <a:pt x="1133548" y="433259"/>
                  <a:pt x="1136917" y="429315"/>
                  <a:pt x="1139382" y="423727"/>
                </a:cubicBezTo>
                <a:cubicBezTo>
                  <a:pt x="1141190" y="419784"/>
                  <a:pt x="1142093" y="409431"/>
                  <a:pt x="1142093" y="392669"/>
                </a:cubicBezTo>
                <a:lnTo>
                  <a:pt x="1142093" y="289140"/>
                </a:lnTo>
                <a:lnTo>
                  <a:pt x="1024021" y="289140"/>
                </a:lnTo>
                <a:lnTo>
                  <a:pt x="1024021" y="392669"/>
                </a:lnTo>
                <a:cubicBezTo>
                  <a:pt x="1024021" y="409759"/>
                  <a:pt x="1024966" y="420441"/>
                  <a:pt x="1026856" y="424713"/>
                </a:cubicBezTo>
                <a:cubicBezTo>
                  <a:pt x="1028746" y="428986"/>
                  <a:pt x="1032443" y="432725"/>
                  <a:pt x="1037949" y="435929"/>
                </a:cubicBezTo>
                <a:cubicBezTo>
                  <a:pt x="1043454" y="439134"/>
                  <a:pt x="1050890" y="440736"/>
                  <a:pt x="1060256" y="440736"/>
                </a:cubicBezTo>
                <a:lnTo>
                  <a:pt x="1071349" y="440736"/>
                </a:lnTo>
                <a:lnTo>
                  <a:pt x="1071349" y="449856"/>
                </a:lnTo>
                <a:lnTo>
                  <a:pt x="896583" y="449856"/>
                </a:lnTo>
                <a:lnTo>
                  <a:pt x="896583" y="440736"/>
                </a:lnTo>
                <a:lnTo>
                  <a:pt x="907675" y="440736"/>
                </a:lnTo>
                <a:cubicBezTo>
                  <a:pt x="917371" y="440736"/>
                  <a:pt x="925176" y="439010"/>
                  <a:pt x="931092" y="435559"/>
                </a:cubicBezTo>
                <a:cubicBezTo>
                  <a:pt x="935365" y="433259"/>
                  <a:pt x="938651" y="429315"/>
                  <a:pt x="940952" y="423727"/>
                </a:cubicBezTo>
                <a:cubicBezTo>
                  <a:pt x="942760" y="419784"/>
                  <a:pt x="943663" y="409431"/>
                  <a:pt x="943663" y="392669"/>
                </a:cubicBezTo>
                <a:lnTo>
                  <a:pt x="943663" y="172794"/>
                </a:lnTo>
                <a:cubicBezTo>
                  <a:pt x="943663" y="155704"/>
                  <a:pt x="942760" y="145022"/>
                  <a:pt x="940952" y="140749"/>
                </a:cubicBezTo>
                <a:cubicBezTo>
                  <a:pt x="939144" y="136477"/>
                  <a:pt x="935488" y="132738"/>
                  <a:pt x="929983" y="129534"/>
                </a:cubicBezTo>
                <a:cubicBezTo>
                  <a:pt x="924478" y="126329"/>
                  <a:pt x="917042" y="124727"/>
                  <a:pt x="907675" y="124727"/>
                </a:cubicBezTo>
                <a:lnTo>
                  <a:pt x="896583" y="124727"/>
                </a:lnTo>
                <a:close/>
                <a:moveTo>
                  <a:pt x="531182" y="115607"/>
                </a:moveTo>
                <a:lnTo>
                  <a:pt x="649747" y="115607"/>
                </a:lnTo>
                <a:lnTo>
                  <a:pt x="814653" y="322910"/>
                </a:lnTo>
                <a:lnTo>
                  <a:pt x="814653" y="179203"/>
                </a:lnTo>
                <a:cubicBezTo>
                  <a:pt x="814653" y="159154"/>
                  <a:pt x="811777" y="145597"/>
                  <a:pt x="806025" y="138531"/>
                </a:cubicBezTo>
                <a:cubicBezTo>
                  <a:pt x="798138" y="129000"/>
                  <a:pt x="784909" y="124398"/>
                  <a:pt x="766340" y="124727"/>
                </a:cubicBezTo>
                <a:lnTo>
                  <a:pt x="766340" y="115607"/>
                </a:lnTo>
                <a:lnTo>
                  <a:pt x="876770" y="115607"/>
                </a:lnTo>
                <a:lnTo>
                  <a:pt x="876770" y="124727"/>
                </a:lnTo>
                <a:cubicBezTo>
                  <a:pt x="862637" y="126535"/>
                  <a:pt x="853148" y="128877"/>
                  <a:pt x="848300" y="131752"/>
                </a:cubicBezTo>
                <a:cubicBezTo>
                  <a:pt x="843452" y="134628"/>
                  <a:pt x="839672" y="139311"/>
                  <a:pt x="836961" y="145803"/>
                </a:cubicBezTo>
                <a:cubicBezTo>
                  <a:pt x="834249" y="152294"/>
                  <a:pt x="832894" y="163427"/>
                  <a:pt x="832894" y="179203"/>
                </a:cubicBezTo>
                <a:lnTo>
                  <a:pt x="832894" y="457498"/>
                </a:lnTo>
                <a:lnTo>
                  <a:pt x="824513" y="457498"/>
                </a:lnTo>
                <a:lnTo>
                  <a:pt x="598475" y="179203"/>
                </a:lnTo>
                <a:lnTo>
                  <a:pt x="598475" y="391683"/>
                </a:lnTo>
                <a:cubicBezTo>
                  <a:pt x="598475" y="410910"/>
                  <a:pt x="602871" y="423892"/>
                  <a:pt x="611663" y="430629"/>
                </a:cubicBezTo>
                <a:cubicBezTo>
                  <a:pt x="620455" y="437367"/>
                  <a:pt x="630520" y="440736"/>
                  <a:pt x="641859" y="440736"/>
                </a:cubicBezTo>
                <a:lnTo>
                  <a:pt x="649747" y="440736"/>
                </a:lnTo>
                <a:lnTo>
                  <a:pt x="649747" y="449856"/>
                </a:lnTo>
                <a:lnTo>
                  <a:pt x="531182" y="449856"/>
                </a:lnTo>
                <a:lnTo>
                  <a:pt x="531182" y="440736"/>
                </a:lnTo>
                <a:cubicBezTo>
                  <a:pt x="549587" y="440571"/>
                  <a:pt x="562405" y="436792"/>
                  <a:pt x="569635" y="429397"/>
                </a:cubicBezTo>
                <a:cubicBezTo>
                  <a:pt x="576866" y="422002"/>
                  <a:pt x="580481" y="409431"/>
                  <a:pt x="580481" y="391683"/>
                </a:cubicBezTo>
                <a:lnTo>
                  <a:pt x="580481" y="155786"/>
                </a:lnTo>
                <a:lnTo>
                  <a:pt x="573333" y="146912"/>
                </a:lnTo>
                <a:cubicBezTo>
                  <a:pt x="566266" y="138038"/>
                  <a:pt x="560022" y="132204"/>
                  <a:pt x="554599" y="129411"/>
                </a:cubicBezTo>
                <a:cubicBezTo>
                  <a:pt x="549176" y="126617"/>
                  <a:pt x="541370" y="125056"/>
                  <a:pt x="531182" y="124727"/>
                </a:cubicBezTo>
                <a:close/>
                <a:moveTo>
                  <a:pt x="334115" y="115607"/>
                </a:moveTo>
                <a:lnTo>
                  <a:pt x="508881" y="115607"/>
                </a:lnTo>
                <a:lnTo>
                  <a:pt x="508881" y="124727"/>
                </a:lnTo>
                <a:lnTo>
                  <a:pt x="497788" y="124727"/>
                </a:lnTo>
                <a:cubicBezTo>
                  <a:pt x="488093" y="124727"/>
                  <a:pt x="480287" y="126453"/>
                  <a:pt x="474371" y="129904"/>
                </a:cubicBezTo>
                <a:cubicBezTo>
                  <a:pt x="470099" y="132204"/>
                  <a:pt x="466730" y="136148"/>
                  <a:pt x="464265" y="141735"/>
                </a:cubicBezTo>
                <a:cubicBezTo>
                  <a:pt x="462457" y="145679"/>
                  <a:pt x="461553" y="156032"/>
                  <a:pt x="461553" y="172794"/>
                </a:cubicBezTo>
                <a:lnTo>
                  <a:pt x="461553" y="392669"/>
                </a:lnTo>
                <a:cubicBezTo>
                  <a:pt x="461553" y="409759"/>
                  <a:pt x="462498" y="420441"/>
                  <a:pt x="464388" y="424713"/>
                </a:cubicBezTo>
                <a:cubicBezTo>
                  <a:pt x="466278" y="428986"/>
                  <a:pt x="469975" y="432725"/>
                  <a:pt x="475481" y="435929"/>
                </a:cubicBezTo>
                <a:cubicBezTo>
                  <a:pt x="480986" y="439134"/>
                  <a:pt x="488422" y="440736"/>
                  <a:pt x="497788" y="440736"/>
                </a:cubicBezTo>
                <a:lnTo>
                  <a:pt x="508881" y="440736"/>
                </a:lnTo>
                <a:lnTo>
                  <a:pt x="508881" y="449856"/>
                </a:lnTo>
                <a:lnTo>
                  <a:pt x="334115" y="449856"/>
                </a:lnTo>
                <a:lnTo>
                  <a:pt x="334115" y="440736"/>
                </a:lnTo>
                <a:lnTo>
                  <a:pt x="345207" y="440736"/>
                </a:lnTo>
                <a:cubicBezTo>
                  <a:pt x="354903" y="440736"/>
                  <a:pt x="362708" y="439010"/>
                  <a:pt x="368624" y="435559"/>
                </a:cubicBezTo>
                <a:cubicBezTo>
                  <a:pt x="372897" y="433259"/>
                  <a:pt x="376183" y="429315"/>
                  <a:pt x="378484" y="423727"/>
                </a:cubicBezTo>
                <a:cubicBezTo>
                  <a:pt x="380292" y="419784"/>
                  <a:pt x="381195" y="409431"/>
                  <a:pt x="381195" y="392669"/>
                </a:cubicBezTo>
                <a:lnTo>
                  <a:pt x="381195" y="172794"/>
                </a:lnTo>
                <a:cubicBezTo>
                  <a:pt x="381195" y="155704"/>
                  <a:pt x="380292" y="145022"/>
                  <a:pt x="378484" y="140749"/>
                </a:cubicBezTo>
                <a:cubicBezTo>
                  <a:pt x="376676" y="136477"/>
                  <a:pt x="373020" y="132738"/>
                  <a:pt x="367515" y="129534"/>
                </a:cubicBezTo>
                <a:cubicBezTo>
                  <a:pt x="362010" y="126329"/>
                  <a:pt x="354574" y="124727"/>
                  <a:pt x="345207" y="124727"/>
                </a:cubicBezTo>
                <a:lnTo>
                  <a:pt x="334115" y="124727"/>
                </a:lnTo>
                <a:close/>
                <a:moveTo>
                  <a:pt x="0" y="115607"/>
                </a:moveTo>
                <a:lnTo>
                  <a:pt x="178217" y="115607"/>
                </a:lnTo>
                <a:lnTo>
                  <a:pt x="178217" y="124727"/>
                </a:lnTo>
                <a:lnTo>
                  <a:pt x="163674" y="124727"/>
                </a:lnTo>
                <a:cubicBezTo>
                  <a:pt x="153979" y="124727"/>
                  <a:pt x="146173" y="126453"/>
                  <a:pt x="140257" y="129904"/>
                </a:cubicBezTo>
                <a:cubicBezTo>
                  <a:pt x="135984" y="132204"/>
                  <a:pt x="132615" y="136148"/>
                  <a:pt x="130150" y="141735"/>
                </a:cubicBezTo>
                <a:cubicBezTo>
                  <a:pt x="128343" y="145679"/>
                  <a:pt x="127439" y="156032"/>
                  <a:pt x="127439" y="172794"/>
                </a:cubicBezTo>
                <a:lnTo>
                  <a:pt x="127439" y="385767"/>
                </a:lnTo>
                <a:cubicBezTo>
                  <a:pt x="127439" y="402857"/>
                  <a:pt x="128425" y="413744"/>
                  <a:pt x="130397" y="418428"/>
                </a:cubicBezTo>
                <a:cubicBezTo>
                  <a:pt x="132369" y="423111"/>
                  <a:pt x="136231" y="426603"/>
                  <a:pt x="141982" y="428904"/>
                </a:cubicBezTo>
                <a:cubicBezTo>
                  <a:pt x="146091" y="430383"/>
                  <a:pt x="156032" y="431122"/>
                  <a:pt x="171809" y="431122"/>
                </a:cubicBezTo>
                <a:lnTo>
                  <a:pt x="199662" y="431122"/>
                </a:lnTo>
                <a:cubicBezTo>
                  <a:pt x="217410" y="431122"/>
                  <a:pt x="232200" y="428000"/>
                  <a:pt x="244032" y="421756"/>
                </a:cubicBezTo>
                <a:cubicBezTo>
                  <a:pt x="255864" y="415511"/>
                  <a:pt x="266093" y="405651"/>
                  <a:pt x="274721" y="392176"/>
                </a:cubicBezTo>
                <a:cubicBezTo>
                  <a:pt x="283348" y="378701"/>
                  <a:pt x="291523" y="358817"/>
                  <a:pt x="299247" y="332524"/>
                </a:cubicBezTo>
                <a:lnTo>
                  <a:pt x="309354" y="332524"/>
                </a:lnTo>
                <a:lnTo>
                  <a:pt x="296782" y="449856"/>
                </a:lnTo>
                <a:lnTo>
                  <a:pt x="0" y="449856"/>
                </a:lnTo>
                <a:lnTo>
                  <a:pt x="0" y="440736"/>
                </a:lnTo>
                <a:lnTo>
                  <a:pt x="11093" y="440736"/>
                </a:lnTo>
                <a:cubicBezTo>
                  <a:pt x="20788" y="440736"/>
                  <a:pt x="28594" y="439010"/>
                  <a:pt x="34510" y="435559"/>
                </a:cubicBezTo>
                <a:cubicBezTo>
                  <a:pt x="38783" y="433259"/>
                  <a:pt x="42069" y="429315"/>
                  <a:pt x="44370" y="423727"/>
                </a:cubicBezTo>
                <a:cubicBezTo>
                  <a:pt x="46177" y="419784"/>
                  <a:pt x="47081" y="409431"/>
                  <a:pt x="47081" y="392669"/>
                </a:cubicBezTo>
                <a:lnTo>
                  <a:pt x="47081" y="172794"/>
                </a:lnTo>
                <a:cubicBezTo>
                  <a:pt x="47081" y="155704"/>
                  <a:pt x="46177" y="145022"/>
                  <a:pt x="44370" y="140749"/>
                </a:cubicBezTo>
                <a:cubicBezTo>
                  <a:pt x="42562" y="136477"/>
                  <a:pt x="38906" y="132738"/>
                  <a:pt x="33401" y="129534"/>
                </a:cubicBezTo>
                <a:cubicBezTo>
                  <a:pt x="27896" y="126329"/>
                  <a:pt x="20460" y="124727"/>
                  <a:pt x="11093" y="124727"/>
                </a:cubicBezTo>
                <a:lnTo>
                  <a:pt x="0" y="124727"/>
                </a:lnTo>
                <a:close/>
                <a:moveTo>
                  <a:pt x="6872162" y="110923"/>
                </a:moveTo>
                <a:cubicBezTo>
                  <a:pt x="6925405" y="108951"/>
                  <a:pt x="6968665" y="124481"/>
                  <a:pt x="7001942" y="157511"/>
                </a:cubicBezTo>
                <a:cubicBezTo>
                  <a:pt x="7035219" y="190542"/>
                  <a:pt x="7051858" y="231871"/>
                  <a:pt x="7051858" y="281499"/>
                </a:cubicBezTo>
                <a:cubicBezTo>
                  <a:pt x="7051858" y="323896"/>
                  <a:pt x="7039450" y="361200"/>
                  <a:pt x="7014636" y="393408"/>
                </a:cubicBezTo>
                <a:cubicBezTo>
                  <a:pt x="6981770" y="436134"/>
                  <a:pt x="6935347" y="457498"/>
                  <a:pt x="6875366" y="457498"/>
                </a:cubicBezTo>
                <a:cubicBezTo>
                  <a:pt x="6815221" y="457498"/>
                  <a:pt x="6768716" y="437120"/>
                  <a:pt x="6735849" y="396366"/>
                </a:cubicBezTo>
                <a:cubicBezTo>
                  <a:pt x="6709884" y="364158"/>
                  <a:pt x="6696902" y="325951"/>
                  <a:pt x="6696902" y="281745"/>
                </a:cubicBezTo>
                <a:cubicBezTo>
                  <a:pt x="6696902" y="232118"/>
                  <a:pt x="6713788" y="190747"/>
                  <a:pt x="6747558" y="157634"/>
                </a:cubicBezTo>
                <a:cubicBezTo>
                  <a:pt x="6781328" y="124522"/>
                  <a:pt x="6822862" y="108951"/>
                  <a:pt x="6872162" y="110923"/>
                </a:cubicBezTo>
                <a:close/>
                <a:moveTo>
                  <a:pt x="3563201" y="108705"/>
                </a:moveTo>
                <a:lnTo>
                  <a:pt x="3567885" y="108705"/>
                </a:lnTo>
                <a:lnTo>
                  <a:pt x="3688421" y="382809"/>
                </a:lnTo>
                <a:cubicBezTo>
                  <a:pt x="3699925" y="408773"/>
                  <a:pt x="3709374" y="425124"/>
                  <a:pt x="3716769" y="431862"/>
                </a:cubicBezTo>
                <a:cubicBezTo>
                  <a:pt x="3722356" y="436956"/>
                  <a:pt x="3730244" y="439914"/>
                  <a:pt x="3740432" y="440736"/>
                </a:cubicBezTo>
                <a:lnTo>
                  <a:pt x="3740432" y="449856"/>
                </a:lnTo>
                <a:lnTo>
                  <a:pt x="3578730" y="449856"/>
                </a:lnTo>
                <a:lnTo>
                  <a:pt x="3578730" y="440736"/>
                </a:lnTo>
                <a:lnTo>
                  <a:pt x="3585386" y="440736"/>
                </a:lnTo>
                <a:cubicBezTo>
                  <a:pt x="3598368" y="440736"/>
                  <a:pt x="3607488" y="438928"/>
                  <a:pt x="3612747" y="435313"/>
                </a:cubicBezTo>
                <a:cubicBezTo>
                  <a:pt x="3616362" y="432684"/>
                  <a:pt x="3618170" y="428904"/>
                  <a:pt x="3618170" y="423974"/>
                </a:cubicBezTo>
                <a:cubicBezTo>
                  <a:pt x="3618170" y="421016"/>
                  <a:pt x="3617677" y="417976"/>
                  <a:pt x="3616691" y="414854"/>
                </a:cubicBezTo>
                <a:cubicBezTo>
                  <a:pt x="3616362" y="413375"/>
                  <a:pt x="3613897" y="407212"/>
                  <a:pt x="3609296" y="396366"/>
                </a:cubicBezTo>
                <a:lnTo>
                  <a:pt x="3591549" y="354708"/>
                </a:lnTo>
                <a:lnTo>
                  <a:pt x="3473476" y="354708"/>
                </a:lnTo>
                <a:lnTo>
                  <a:pt x="3459426" y="387246"/>
                </a:lnTo>
                <a:cubicBezTo>
                  <a:pt x="3454825" y="398092"/>
                  <a:pt x="3452524" y="407048"/>
                  <a:pt x="3452524" y="414114"/>
                </a:cubicBezTo>
                <a:cubicBezTo>
                  <a:pt x="3452524" y="423481"/>
                  <a:pt x="3456304" y="430383"/>
                  <a:pt x="3463863" y="434820"/>
                </a:cubicBezTo>
                <a:cubicBezTo>
                  <a:pt x="3468300" y="437449"/>
                  <a:pt x="3479228" y="439421"/>
                  <a:pt x="3496647" y="440736"/>
                </a:cubicBezTo>
                <a:lnTo>
                  <a:pt x="3496647" y="449856"/>
                </a:lnTo>
                <a:lnTo>
                  <a:pt x="3385477" y="449856"/>
                </a:lnTo>
                <a:lnTo>
                  <a:pt x="3385477" y="440736"/>
                </a:lnTo>
                <a:cubicBezTo>
                  <a:pt x="3397473" y="438928"/>
                  <a:pt x="3407333" y="433957"/>
                  <a:pt x="3415057" y="425823"/>
                </a:cubicBezTo>
                <a:cubicBezTo>
                  <a:pt x="3422780" y="417688"/>
                  <a:pt x="3432311" y="400885"/>
                  <a:pt x="3443650" y="375414"/>
                </a:cubicBezTo>
                <a:close/>
                <a:moveTo>
                  <a:pt x="2374725" y="107965"/>
                </a:moveTo>
                <a:cubicBezTo>
                  <a:pt x="2398224" y="107965"/>
                  <a:pt x="2423038" y="113060"/>
                  <a:pt x="2449167" y="123248"/>
                </a:cubicBezTo>
                <a:cubicBezTo>
                  <a:pt x="2464285" y="129164"/>
                  <a:pt x="2473899" y="132122"/>
                  <a:pt x="2478007" y="132122"/>
                </a:cubicBezTo>
                <a:cubicBezTo>
                  <a:pt x="2483266" y="132122"/>
                  <a:pt x="2487826" y="130191"/>
                  <a:pt x="2491687" y="126329"/>
                </a:cubicBezTo>
                <a:cubicBezTo>
                  <a:pt x="2495549" y="122468"/>
                  <a:pt x="2498056" y="116346"/>
                  <a:pt x="2499206" y="107965"/>
                </a:cubicBezTo>
                <a:lnTo>
                  <a:pt x="2508819" y="107965"/>
                </a:lnTo>
                <a:lnTo>
                  <a:pt x="2508819" y="223819"/>
                </a:lnTo>
                <a:lnTo>
                  <a:pt x="2499206" y="223819"/>
                </a:lnTo>
                <a:cubicBezTo>
                  <a:pt x="2491975" y="193582"/>
                  <a:pt x="2478500" y="170411"/>
                  <a:pt x="2458780" y="154307"/>
                </a:cubicBezTo>
                <a:cubicBezTo>
                  <a:pt x="2439060" y="138202"/>
                  <a:pt x="2416712" y="130150"/>
                  <a:pt x="2391733" y="130150"/>
                </a:cubicBezTo>
                <a:cubicBezTo>
                  <a:pt x="2370863" y="130150"/>
                  <a:pt x="2351719" y="136148"/>
                  <a:pt x="2334299" y="148144"/>
                </a:cubicBezTo>
                <a:cubicBezTo>
                  <a:pt x="2316881" y="160140"/>
                  <a:pt x="2304145" y="175834"/>
                  <a:pt x="2296092" y="195225"/>
                </a:cubicBezTo>
                <a:cubicBezTo>
                  <a:pt x="2285740" y="220039"/>
                  <a:pt x="2280563" y="247647"/>
                  <a:pt x="2280563" y="278048"/>
                </a:cubicBezTo>
                <a:cubicBezTo>
                  <a:pt x="2280563" y="307956"/>
                  <a:pt x="2284343" y="335194"/>
                  <a:pt x="2291902" y="359762"/>
                </a:cubicBezTo>
                <a:cubicBezTo>
                  <a:pt x="2299461" y="384329"/>
                  <a:pt x="2311293" y="402899"/>
                  <a:pt x="2327398" y="415470"/>
                </a:cubicBezTo>
                <a:cubicBezTo>
                  <a:pt x="2343502" y="428041"/>
                  <a:pt x="2364372" y="434327"/>
                  <a:pt x="2390008" y="434327"/>
                </a:cubicBezTo>
                <a:cubicBezTo>
                  <a:pt x="2411042" y="434327"/>
                  <a:pt x="2430310" y="429726"/>
                  <a:pt x="2447811" y="420523"/>
                </a:cubicBezTo>
                <a:cubicBezTo>
                  <a:pt x="2465312" y="411321"/>
                  <a:pt x="2483759" y="395463"/>
                  <a:pt x="2503150" y="372949"/>
                </a:cubicBezTo>
                <a:lnTo>
                  <a:pt x="2503150" y="401789"/>
                </a:lnTo>
                <a:cubicBezTo>
                  <a:pt x="2484416" y="421345"/>
                  <a:pt x="2464902" y="435518"/>
                  <a:pt x="2444607" y="444310"/>
                </a:cubicBezTo>
                <a:cubicBezTo>
                  <a:pt x="2424312" y="453102"/>
                  <a:pt x="2400607" y="457498"/>
                  <a:pt x="2373492" y="457498"/>
                </a:cubicBezTo>
                <a:cubicBezTo>
                  <a:pt x="2337833" y="457498"/>
                  <a:pt x="2306158" y="450349"/>
                  <a:pt x="2278468" y="436052"/>
                </a:cubicBezTo>
                <a:cubicBezTo>
                  <a:pt x="2250778" y="421756"/>
                  <a:pt x="2229415" y="401214"/>
                  <a:pt x="2214379" y="374428"/>
                </a:cubicBezTo>
                <a:cubicBezTo>
                  <a:pt x="2199342" y="347642"/>
                  <a:pt x="2191824" y="319131"/>
                  <a:pt x="2191824" y="288894"/>
                </a:cubicBezTo>
                <a:cubicBezTo>
                  <a:pt x="2191824" y="257014"/>
                  <a:pt x="2200164" y="226777"/>
                  <a:pt x="2216844" y="198183"/>
                </a:cubicBezTo>
                <a:cubicBezTo>
                  <a:pt x="2233524" y="169590"/>
                  <a:pt x="2256037" y="147405"/>
                  <a:pt x="2284384" y="131629"/>
                </a:cubicBezTo>
                <a:cubicBezTo>
                  <a:pt x="2312731" y="115853"/>
                  <a:pt x="2342845" y="107965"/>
                  <a:pt x="2374725" y="107965"/>
                </a:cubicBezTo>
                <a:close/>
                <a:moveTo>
                  <a:pt x="8141294" y="107719"/>
                </a:moveTo>
                <a:cubicBezTo>
                  <a:pt x="8157890" y="107719"/>
                  <a:pt x="8172845" y="109034"/>
                  <a:pt x="8186156" y="111663"/>
                </a:cubicBezTo>
                <a:cubicBezTo>
                  <a:pt x="8193386" y="112978"/>
                  <a:pt x="8205094" y="116716"/>
                  <a:pt x="8221282" y="122878"/>
                </a:cubicBezTo>
                <a:cubicBezTo>
                  <a:pt x="8237468" y="129041"/>
                  <a:pt x="8247040" y="132122"/>
                  <a:pt x="8249998" y="132122"/>
                </a:cubicBezTo>
                <a:cubicBezTo>
                  <a:pt x="8254600" y="132122"/>
                  <a:pt x="8258872" y="130438"/>
                  <a:pt x="8262816" y="127069"/>
                </a:cubicBezTo>
                <a:cubicBezTo>
                  <a:pt x="8266760" y="123700"/>
                  <a:pt x="8270375" y="117332"/>
                  <a:pt x="8273662" y="107965"/>
                </a:cubicBezTo>
                <a:lnTo>
                  <a:pt x="8282782" y="107965"/>
                </a:lnTo>
                <a:lnTo>
                  <a:pt x="8282782" y="225791"/>
                </a:lnTo>
                <a:lnTo>
                  <a:pt x="8273662" y="225791"/>
                </a:lnTo>
                <a:cubicBezTo>
                  <a:pt x="8262652" y="193582"/>
                  <a:pt x="8246136" y="169097"/>
                  <a:pt x="8224116" y="152335"/>
                </a:cubicBezTo>
                <a:cubicBezTo>
                  <a:pt x="8202096" y="135573"/>
                  <a:pt x="8178022" y="127192"/>
                  <a:pt x="8151893" y="127192"/>
                </a:cubicBezTo>
                <a:cubicBezTo>
                  <a:pt x="8126915" y="127192"/>
                  <a:pt x="8106126" y="134217"/>
                  <a:pt x="8089529" y="148268"/>
                </a:cubicBezTo>
                <a:cubicBezTo>
                  <a:pt x="8072932" y="162318"/>
                  <a:pt x="8061182" y="181914"/>
                  <a:pt x="8054280" y="207057"/>
                </a:cubicBezTo>
                <a:cubicBezTo>
                  <a:pt x="8047378" y="232200"/>
                  <a:pt x="8043927" y="258000"/>
                  <a:pt x="8043927" y="284457"/>
                </a:cubicBezTo>
                <a:cubicBezTo>
                  <a:pt x="8043927" y="316501"/>
                  <a:pt x="8047706" y="344602"/>
                  <a:pt x="8055266" y="368759"/>
                </a:cubicBezTo>
                <a:cubicBezTo>
                  <a:pt x="8062826" y="392915"/>
                  <a:pt x="8075028" y="410663"/>
                  <a:pt x="8091871" y="422002"/>
                </a:cubicBezTo>
                <a:cubicBezTo>
                  <a:pt x="8108714" y="433341"/>
                  <a:pt x="8128722" y="439010"/>
                  <a:pt x="8151893" y="439010"/>
                </a:cubicBezTo>
                <a:cubicBezTo>
                  <a:pt x="8159946" y="439010"/>
                  <a:pt x="8168204" y="438148"/>
                  <a:pt x="8176666" y="436422"/>
                </a:cubicBezTo>
                <a:cubicBezTo>
                  <a:pt x="8185128" y="434697"/>
                  <a:pt x="8193797" y="432191"/>
                  <a:pt x="8202671" y="428904"/>
                </a:cubicBezTo>
                <a:lnTo>
                  <a:pt x="8202671" y="359392"/>
                </a:lnTo>
                <a:cubicBezTo>
                  <a:pt x="8202671" y="346245"/>
                  <a:pt x="8201767" y="337741"/>
                  <a:pt x="8199960" y="333879"/>
                </a:cubicBezTo>
                <a:cubicBezTo>
                  <a:pt x="8198152" y="330018"/>
                  <a:pt x="8194414" y="326526"/>
                  <a:pt x="8188744" y="323403"/>
                </a:cubicBezTo>
                <a:cubicBezTo>
                  <a:pt x="8183074" y="320281"/>
                  <a:pt x="8176214" y="318720"/>
                  <a:pt x="8168162" y="318720"/>
                </a:cubicBezTo>
                <a:lnTo>
                  <a:pt x="8159534" y="318720"/>
                </a:lnTo>
                <a:lnTo>
                  <a:pt x="8159534" y="309600"/>
                </a:lnTo>
                <a:lnTo>
                  <a:pt x="8321975" y="309600"/>
                </a:lnTo>
                <a:lnTo>
                  <a:pt x="8321975" y="318720"/>
                </a:lnTo>
                <a:cubicBezTo>
                  <a:pt x="8309651" y="319542"/>
                  <a:pt x="8301064" y="321226"/>
                  <a:pt x="8296217" y="323773"/>
                </a:cubicBezTo>
                <a:cubicBezTo>
                  <a:pt x="8291369" y="326320"/>
                  <a:pt x="8287630" y="330552"/>
                  <a:pt x="8285001" y="336468"/>
                </a:cubicBezTo>
                <a:cubicBezTo>
                  <a:pt x="8283522" y="339590"/>
                  <a:pt x="8282782" y="347231"/>
                  <a:pt x="8282782" y="359392"/>
                </a:cubicBezTo>
                <a:lnTo>
                  <a:pt x="8282782" y="428904"/>
                </a:lnTo>
                <a:cubicBezTo>
                  <a:pt x="8261419" y="438435"/>
                  <a:pt x="8239193" y="445625"/>
                  <a:pt x="8216105" y="450472"/>
                </a:cubicBezTo>
                <a:cubicBezTo>
                  <a:pt x="8193016" y="455320"/>
                  <a:pt x="8169066" y="457744"/>
                  <a:pt x="8144252" y="457744"/>
                </a:cubicBezTo>
                <a:cubicBezTo>
                  <a:pt x="8112536" y="457744"/>
                  <a:pt x="8086202" y="453430"/>
                  <a:pt x="8065249" y="444803"/>
                </a:cubicBezTo>
                <a:cubicBezTo>
                  <a:pt x="8044297" y="436176"/>
                  <a:pt x="8025810" y="424837"/>
                  <a:pt x="8009788" y="410786"/>
                </a:cubicBezTo>
                <a:cubicBezTo>
                  <a:pt x="7993765" y="396736"/>
                  <a:pt x="7981235" y="380919"/>
                  <a:pt x="7972196" y="363336"/>
                </a:cubicBezTo>
                <a:cubicBezTo>
                  <a:pt x="7960694" y="340658"/>
                  <a:pt x="7954942" y="315269"/>
                  <a:pt x="7954942" y="287168"/>
                </a:cubicBezTo>
                <a:cubicBezTo>
                  <a:pt x="7954942" y="236883"/>
                  <a:pt x="7972608" y="194404"/>
                  <a:pt x="8007938" y="159730"/>
                </a:cubicBezTo>
                <a:cubicBezTo>
                  <a:pt x="8043270" y="125056"/>
                  <a:pt x="8087722" y="107719"/>
                  <a:pt x="8141294" y="107719"/>
                </a:cubicBezTo>
                <a:close/>
                <a:moveTo>
                  <a:pt x="6493468" y="107719"/>
                </a:moveTo>
                <a:cubicBezTo>
                  <a:pt x="6510066" y="107719"/>
                  <a:pt x="6525020" y="109034"/>
                  <a:pt x="6538331" y="111663"/>
                </a:cubicBezTo>
                <a:cubicBezTo>
                  <a:pt x="6545561" y="112978"/>
                  <a:pt x="6557270" y="116716"/>
                  <a:pt x="6573456" y="122878"/>
                </a:cubicBezTo>
                <a:cubicBezTo>
                  <a:pt x="6589644" y="129041"/>
                  <a:pt x="6599216" y="132122"/>
                  <a:pt x="6602174" y="132122"/>
                </a:cubicBezTo>
                <a:cubicBezTo>
                  <a:pt x="6606775" y="132122"/>
                  <a:pt x="6611048" y="130438"/>
                  <a:pt x="6614991" y="127069"/>
                </a:cubicBezTo>
                <a:cubicBezTo>
                  <a:pt x="6618935" y="123700"/>
                  <a:pt x="6622550" y="117332"/>
                  <a:pt x="6625837" y="107965"/>
                </a:cubicBezTo>
                <a:lnTo>
                  <a:pt x="6634958" y="107965"/>
                </a:lnTo>
                <a:lnTo>
                  <a:pt x="6634958" y="225791"/>
                </a:lnTo>
                <a:lnTo>
                  <a:pt x="6625837" y="225791"/>
                </a:lnTo>
                <a:cubicBezTo>
                  <a:pt x="6614826" y="193582"/>
                  <a:pt x="6598312" y="169097"/>
                  <a:pt x="6576292" y="152335"/>
                </a:cubicBezTo>
                <a:cubicBezTo>
                  <a:pt x="6554271" y="135573"/>
                  <a:pt x="6530196" y="127192"/>
                  <a:pt x="6504068" y="127192"/>
                </a:cubicBezTo>
                <a:cubicBezTo>
                  <a:pt x="6479090" y="127192"/>
                  <a:pt x="6458302" y="134217"/>
                  <a:pt x="6441704" y="148268"/>
                </a:cubicBezTo>
                <a:cubicBezTo>
                  <a:pt x="6425107" y="162318"/>
                  <a:pt x="6413357" y="181914"/>
                  <a:pt x="6406455" y="207057"/>
                </a:cubicBezTo>
                <a:cubicBezTo>
                  <a:pt x="6399553" y="232200"/>
                  <a:pt x="6396102" y="258000"/>
                  <a:pt x="6396102" y="284457"/>
                </a:cubicBezTo>
                <a:cubicBezTo>
                  <a:pt x="6396102" y="316501"/>
                  <a:pt x="6399882" y="344602"/>
                  <a:pt x="6407441" y="368759"/>
                </a:cubicBezTo>
                <a:cubicBezTo>
                  <a:pt x="6415000" y="392915"/>
                  <a:pt x="6427202" y="410663"/>
                  <a:pt x="6444046" y="422002"/>
                </a:cubicBezTo>
                <a:cubicBezTo>
                  <a:pt x="6460890" y="433341"/>
                  <a:pt x="6480897" y="439010"/>
                  <a:pt x="6504068" y="439010"/>
                </a:cubicBezTo>
                <a:cubicBezTo>
                  <a:pt x="6512120" y="439010"/>
                  <a:pt x="6520378" y="438148"/>
                  <a:pt x="6528840" y="436422"/>
                </a:cubicBezTo>
                <a:cubicBezTo>
                  <a:pt x="6537304" y="434697"/>
                  <a:pt x="6545972" y="432191"/>
                  <a:pt x="6554846" y="428904"/>
                </a:cubicBezTo>
                <a:lnTo>
                  <a:pt x="6554846" y="359392"/>
                </a:lnTo>
                <a:cubicBezTo>
                  <a:pt x="6554846" y="346245"/>
                  <a:pt x="6553942" y="337741"/>
                  <a:pt x="6552134" y="333879"/>
                </a:cubicBezTo>
                <a:cubicBezTo>
                  <a:pt x="6550327" y="330018"/>
                  <a:pt x="6546588" y="326526"/>
                  <a:pt x="6540919" y="323403"/>
                </a:cubicBezTo>
                <a:cubicBezTo>
                  <a:pt x="6535250" y="320281"/>
                  <a:pt x="6528389" y="318720"/>
                  <a:pt x="6520336" y="318720"/>
                </a:cubicBezTo>
                <a:lnTo>
                  <a:pt x="6511709" y="318720"/>
                </a:lnTo>
                <a:lnTo>
                  <a:pt x="6511709" y="309600"/>
                </a:lnTo>
                <a:lnTo>
                  <a:pt x="6674150" y="309600"/>
                </a:lnTo>
                <a:lnTo>
                  <a:pt x="6674150" y="318720"/>
                </a:lnTo>
                <a:cubicBezTo>
                  <a:pt x="6661826" y="319542"/>
                  <a:pt x="6653240" y="321226"/>
                  <a:pt x="6648392" y="323773"/>
                </a:cubicBezTo>
                <a:cubicBezTo>
                  <a:pt x="6643544" y="326320"/>
                  <a:pt x="6639806" y="330552"/>
                  <a:pt x="6637176" y="336468"/>
                </a:cubicBezTo>
                <a:cubicBezTo>
                  <a:pt x="6635697" y="339590"/>
                  <a:pt x="6634958" y="347231"/>
                  <a:pt x="6634958" y="359392"/>
                </a:cubicBezTo>
                <a:lnTo>
                  <a:pt x="6634958" y="428904"/>
                </a:lnTo>
                <a:cubicBezTo>
                  <a:pt x="6613594" y="438435"/>
                  <a:pt x="6591369" y="445625"/>
                  <a:pt x="6568280" y="450472"/>
                </a:cubicBezTo>
                <a:cubicBezTo>
                  <a:pt x="6545192" y="455320"/>
                  <a:pt x="6521240" y="457744"/>
                  <a:pt x="6496426" y="457744"/>
                </a:cubicBezTo>
                <a:cubicBezTo>
                  <a:pt x="6464710" y="457744"/>
                  <a:pt x="6438376" y="453430"/>
                  <a:pt x="6417424" y="444803"/>
                </a:cubicBezTo>
                <a:cubicBezTo>
                  <a:pt x="6396472" y="436176"/>
                  <a:pt x="6377985" y="424837"/>
                  <a:pt x="6361962" y="410786"/>
                </a:cubicBezTo>
                <a:cubicBezTo>
                  <a:pt x="6345940" y="396736"/>
                  <a:pt x="6333410" y="380919"/>
                  <a:pt x="6324372" y="363336"/>
                </a:cubicBezTo>
                <a:cubicBezTo>
                  <a:pt x="6312868" y="340658"/>
                  <a:pt x="6307117" y="315269"/>
                  <a:pt x="6307117" y="287168"/>
                </a:cubicBezTo>
                <a:cubicBezTo>
                  <a:pt x="6307117" y="236883"/>
                  <a:pt x="6324783" y="194404"/>
                  <a:pt x="6360114" y="159730"/>
                </a:cubicBezTo>
                <a:cubicBezTo>
                  <a:pt x="6395444" y="125056"/>
                  <a:pt x="6439896" y="107719"/>
                  <a:pt x="6493468" y="107719"/>
                </a:cubicBezTo>
                <a:close/>
                <a:moveTo>
                  <a:pt x="5234406" y="50532"/>
                </a:moveTo>
                <a:lnTo>
                  <a:pt x="5280254" y="50532"/>
                </a:lnTo>
                <a:lnTo>
                  <a:pt x="5319940" y="86520"/>
                </a:lnTo>
                <a:lnTo>
                  <a:pt x="5308108" y="86520"/>
                </a:lnTo>
                <a:lnTo>
                  <a:pt x="5256344" y="69758"/>
                </a:lnTo>
                <a:lnTo>
                  <a:pt x="5206552" y="86520"/>
                </a:lnTo>
                <a:lnTo>
                  <a:pt x="5194967" y="86520"/>
                </a:lnTo>
                <a:close/>
                <a:moveTo>
                  <a:pt x="8713209" y="47666"/>
                </a:moveTo>
                <a:cubicBezTo>
                  <a:pt x="8716845" y="47276"/>
                  <a:pt x="8720552" y="47656"/>
                  <a:pt x="8724332" y="48806"/>
                </a:cubicBezTo>
                <a:cubicBezTo>
                  <a:pt x="8739615" y="53407"/>
                  <a:pt x="8747256" y="64007"/>
                  <a:pt x="8747256" y="80604"/>
                </a:cubicBezTo>
                <a:cubicBezTo>
                  <a:pt x="8747256" y="85041"/>
                  <a:pt x="8746435" y="89725"/>
                  <a:pt x="8744791" y="94654"/>
                </a:cubicBezTo>
                <a:cubicBezTo>
                  <a:pt x="8741176" y="105665"/>
                  <a:pt x="8732302" y="113881"/>
                  <a:pt x="8718170" y="119304"/>
                </a:cubicBezTo>
                <a:cubicBezTo>
                  <a:pt x="8708803" y="122919"/>
                  <a:pt x="8696396" y="124727"/>
                  <a:pt x="8680949" y="124727"/>
                </a:cubicBezTo>
                <a:lnTo>
                  <a:pt x="8674047" y="124727"/>
                </a:lnTo>
                <a:cubicBezTo>
                  <a:pt x="8655149" y="124727"/>
                  <a:pt x="8642824" y="132286"/>
                  <a:pt x="8637072" y="147405"/>
                </a:cubicBezTo>
                <a:cubicBezTo>
                  <a:pt x="8634936" y="152992"/>
                  <a:pt x="8633868" y="162441"/>
                  <a:pt x="8633868" y="175752"/>
                </a:cubicBezTo>
                <a:lnTo>
                  <a:pt x="8633868" y="302698"/>
                </a:lnTo>
                <a:cubicBezTo>
                  <a:pt x="8633868" y="343287"/>
                  <a:pt x="8631238" y="371635"/>
                  <a:pt x="8625980" y="387739"/>
                </a:cubicBezTo>
                <a:cubicBezTo>
                  <a:pt x="8620229" y="405651"/>
                  <a:pt x="8607657" y="421673"/>
                  <a:pt x="8588266" y="435806"/>
                </a:cubicBezTo>
                <a:cubicBezTo>
                  <a:pt x="8568218" y="450431"/>
                  <a:pt x="8540857" y="457744"/>
                  <a:pt x="8506183" y="457744"/>
                </a:cubicBezTo>
                <a:cubicBezTo>
                  <a:pt x="8477261" y="457744"/>
                  <a:pt x="8454911" y="453882"/>
                  <a:pt x="8439136" y="446159"/>
                </a:cubicBezTo>
                <a:cubicBezTo>
                  <a:pt x="8417772" y="435642"/>
                  <a:pt x="8402613" y="422207"/>
                  <a:pt x="8393657" y="405856"/>
                </a:cubicBezTo>
                <a:cubicBezTo>
                  <a:pt x="8384701" y="389506"/>
                  <a:pt x="8380223" y="367362"/>
                  <a:pt x="8380223" y="339426"/>
                </a:cubicBezTo>
                <a:lnTo>
                  <a:pt x="8380223" y="175752"/>
                </a:lnTo>
                <a:cubicBezTo>
                  <a:pt x="8380223" y="157840"/>
                  <a:pt x="8379155" y="145844"/>
                  <a:pt x="8377019" y="139763"/>
                </a:cubicBezTo>
                <a:cubicBezTo>
                  <a:pt x="8375375" y="135491"/>
                  <a:pt x="8371801" y="131876"/>
                  <a:pt x="8366296" y="128918"/>
                </a:cubicBezTo>
                <a:cubicBezTo>
                  <a:pt x="8360791" y="125960"/>
                  <a:pt x="8350972" y="124563"/>
                  <a:pt x="8336840" y="124727"/>
                </a:cubicBezTo>
                <a:lnTo>
                  <a:pt x="8336840" y="115607"/>
                </a:lnTo>
                <a:lnTo>
                  <a:pt x="8509387" y="115607"/>
                </a:lnTo>
                <a:lnTo>
                  <a:pt x="8509387" y="124727"/>
                </a:lnTo>
                <a:lnTo>
                  <a:pt x="8500760" y="124727"/>
                </a:lnTo>
                <a:cubicBezTo>
                  <a:pt x="8480383" y="124727"/>
                  <a:pt x="8468058" y="129821"/>
                  <a:pt x="8463785" y="140010"/>
                </a:cubicBezTo>
                <a:cubicBezTo>
                  <a:pt x="8461649" y="144776"/>
                  <a:pt x="8460581" y="156690"/>
                  <a:pt x="8460581" y="175752"/>
                </a:cubicBezTo>
                <a:lnTo>
                  <a:pt x="8460581" y="339426"/>
                </a:lnTo>
                <a:cubicBezTo>
                  <a:pt x="8460581" y="367691"/>
                  <a:pt x="8462881" y="387492"/>
                  <a:pt x="8467483" y="398831"/>
                </a:cubicBezTo>
                <a:cubicBezTo>
                  <a:pt x="8471098" y="408034"/>
                  <a:pt x="8478493" y="416086"/>
                  <a:pt x="8489667" y="422988"/>
                </a:cubicBezTo>
                <a:cubicBezTo>
                  <a:pt x="8500020" y="429397"/>
                  <a:pt x="8513085" y="432601"/>
                  <a:pt x="8528860" y="432601"/>
                </a:cubicBezTo>
                <a:cubicBezTo>
                  <a:pt x="8565177" y="432601"/>
                  <a:pt x="8590156" y="417319"/>
                  <a:pt x="8603795" y="386753"/>
                </a:cubicBezTo>
                <a:cubicBezTo>
                  <a:pt x="8610040" y="372456"/>
                  <a:pt x="8613162" y="347560"/>
                  <a:pt x="8613162" y="312065"/>
                </a:cubicBezTo>
                <a:lnTo>
                  <a:pt x="8613162" y="175752"/>
                </a:lnTo>
                <a:cubicBezTo>
                  <a:pt x="8613162" y="151102"/>
                  <a:pt x="8607657" y="135984"/>
                  <a:pt x="8596647" y="130397"/>
                </a:cubicBezTo>
                <a:cubicBezTo>
                  <a:pt x="8589252" y="126617"/>
                  <a:pt x="8578817" y="124727"/>
                  <a:pt x="8565342" y="124727"/>
                </a:cubicBezTo>
                <a:lnTo>
                  <a:pt x="8565342" y="115607"/>
                </a:lnTo>
                <a:lnTo>
                  <a:pt x="8680949" y="115607"/>
                </a:lnTo>
                <a:cubicBezTo>
                  <a:pt x="8689165" y="115607"/>
                  <a:pt x="8696807" y="113964"/>
                  <a:pt x="8703873" y="110677"/>
                </a:cubicBezTo>
                <a:cubicBezTo>
                  <a:pt x="8705845" y="109691"/>
                  <a:pt x="8707488" y="107637"/>
                  <a:pt x="8708803" y="104514"/>
                </a:cubicBezTo>
                <a:cubicBezTo>
                  <a:pt x="8709624" y="102871"/>
                  <a:pt x="8709707" y="101557"/>
                  <a:pt x="8709049" y="100571"/>
                </a:cubicBezTo>
                <a:cubicBezTo>
                  <a:pt x="8708885" y="100242"/>
                  <a:pt x="8706626" y="98598"/>
                  <a:pt x="8702271" y="95641"/>
                </a:cubicBezTo>
                <a:cubicBezTo>
                  <a:pt x="8697916" y="92683"/>
                  <a:pt x="8694753" y="89560"/>
                  <a:pt x="8692781" y="86274"/>
                </a:cubicBezTo>
                <a:cubicBezTo>
                  <a:pt x="8689001" y="79372"/>
                  <a:pt x="8687933" y="72799"/>
                  <a:pt x="8689576" y="66554"/>
                </a:cubicBezTo>
                <a:cubicBezTo>
                  <a:pt x="8691220" y="60145"/>
                  <a:pt x="8695533" y="55010"/>
                  <a:pt x="8702517" y="51148"/>
                </a:cubicBezTo>
                <a:cubicBezTo>
                  <a:pt x="8706009" y="49217"/>
                  <a:pt x="8709573" y="48057"/>
                  <a:pt x="8713209" y="47666"/>
                </a:cubicBezTo>
                <a:close/>
                <a:moveTo>
                  <a:pt x="2160010" y="47666"/>
                </a:moveTo>
                <a:cubicBezTo>
                  <a:pt x="2163645" y="47276"/>
                  <a:pt x="2167353" y="47656"/>
                  <a:pt x="2171133" y="48806"/>
                </a:cubicBezTo>
                <a:cubicBezTo>
                  <a:pt x="2186415" y="53407"/>
                  <a:pt x="2194057" y="64007"/>
                  <a:pt x="2194057" y="80604"/>
                </a:cubicBezTo>
                <a:cubicBezTo>
                  <a:pt x="2194057" y="85041"/>
                  <a:pt x="2193235" y="89725"/>
                  <a:pt x="2191592" y="94654"/>
                </a:cubicBezTo>
                <a:cubicBezTo>
                  <a:pt x="2187977" y="105665"/>
                  <a:pt x="2179103" y="113881"/>
                  <a:pt x="2164970" y="119304"/>
                </a:cubicBezTo>
                <a:cubicBezTo>
                  <a:pt x="2155603" y="122919"/>
                  <a:pt x="2143197" y="124727"/>
                  <a:pt x="2127749" y="124727"/>
                </a:cubicBezTo>
                <a:lnTo>
                  <a:pt x="2120847" y="124727"/>
                </a:lnTo>
                <a:cubicBezTo>
                  <a:pt x="2101950" y="124727"/>
                  <a:pt x="2089625" y="132286"/>
                  <a:pt x="2083873" y="147405"/>
                </a:cubicBezTo>
                <a:cubicBezTo>
                  <a:pt x="2081737" y="152992"/>
                  <a:pt x="2080668" y="162441"/>
                  <a:pt x="2080668" y="175752"/>
                </a:cubicBezTo>
                <a:lnTo>
                  <a:pt x="2080668" y="302698"/>
                </a:lnTo>
                <a:cubicBezTo>
                  <a:pt x="2080668" y="343287"/>
                  <a:pt x="2078039" y="371635"/>
                  <a:pt x="2072781" y="387739"/>
                </a:cubicBezTo>
                <a:cubicBezTo>
                  <a:pt x="2067029" y="405651"/>
                  <a:pt x="2054458" y="421673"/>
                  <a:pt x="2035067" y="435806"/>
                </a:cubicBezTo>
                <a:cubicBezTo>
                  <a:pt x="2015018" y="450431"/>
                  <a:pt x="1987657" y="457744"/>
                  <a:pt x="1952983" y="457744"/>
                </a:cubicBezTo>
                <a:cubicBezTo>
                  <a:pt x="1924061" y="457744"/>
                  <a:pt x="1901712" y="453882"/>
                  <a:pt x="1885936" y="446159"/>
                </a:cubicBezTo>
                <a:cubicBezTo>
                  <a:pt x="1864573" y="435642"/>
                  <a:pt x="1849414" y="422207"/>
                  <a:pt x="1840458" y="405856"/>
                </a:cubicBezTo>
                <a:cubicBezTo>
                  <a:pt x="1831502" y="389506"/>
                  <a:pt x="1827024" y="367362"/>
                  <a:pt x="1827024" y="339426"/>
                </a:cubicBezTo>
                <a:lnTo>
                  <a:pt x="1827024" y="175752"/>
                </a:lnTo>
                <a:cubicBezTo>
                  <a:pt x="1827024" y="157840"/>
                  <a:pt x="1825956" y="145844"/>
                  <a:pt x="1823819" y="139763"/>
                </a:cubicBezTo>
                <a:cubicBezTo>
                  <a:pt x="1822176" y="135491"/>
                  <a:pt x="1818602" y="131876"/>
                  <a:pt x="1813097" y="128918"/>
                </a:cubicBezTo>
                <a:cubicBezTo>
                  <a:pt x="1807592" y="125960"/>
                  <a:pt x="1797773" y="124563"/>
                  <a:pt x="1783640" y="124727"/>
                </a:cubicBezTo>
                <a:lnTo>
                  <a:pt x="1783640" y="115607"/>
                </a:lnTo>
                <a:lnTo>
                  <a:pt x="1956188" y="115607"/>
                </a:lnTo>
                <a:lnTo>
                  <a:pt x="1956188" y="124727"/>
                </a:lnTo>
                <a:lnTo>
                  <a:pt x="1947560" y="124727"/>
                </a:lnTo>
                <a:cubicBezTo>
                  <a:pt x="1927183" y="124727"/>
                  <a:pt x="1914859" y="129821"/>
                  <a:pt x="1910586" y="140010"/>
                </a:cubicBezTo>
                <a:cubicBezTo>
                  <a:pt x="1908450" y="144776"/>
                  <a:pt x="1907382" y="156690"/>
                  <a:pt x="1907382" y="175752"/>
                </a:cubicBezTo>
                <a:lnTo>
                  <a:pt x="1907382" y="339426"/>
                </a:lnTo>
                <a:cubicBezTo>
                  <a:pt x="1907382" y="367691"/>
                  <a:pt x="1909682" y="387492"/>
                  <a:pt x="1914284" y="398831"/>
                </a:cubicBezTo>
                <a:cubicBezTo>
                  <a:pt x="1917899" y="408034"/>
                  <a:pt x="1925294" y="416086"/>
                  <a:pt x="1936468" y="422988"/>
                </a:cubicBezTo>
                <a:cubicBezTo>
                  <a:pt x="1946821" y="429397"/>
                  <a:pt x="1959885" y="432601"/>
                  <a:pt x="1975661" y="432601"/>
                </a:cubicBezTo>
                <a:cubicBezTo>
                  <a:pt x="2011978" y="432601"/>
                  <a:pt x="2036957" y="417319"/>
                  <a:pt x="2050596" y="386753"/>
                </a:cubicBezTo>
                <a:cubicBezTo>
                  <a:pt x="2056841" y="372456"/>
                  <a:pt x="2059963" y="347560"/>
                  <a:pt x="2059963" y="312065"/>
                </a:cubicBezTo>
                <a:lnTo>
                  <a:pt x="2059963" y="175752"/>
                </a:lnTo>
                <a:cubicBezTo>
                  <a:pt x="2059963" y="151102"/>
                  <a:pt x="2054458" y="135984"/>
                  <a:pt x="2043447" y="130397"/>
                </a:cubicBezTo>
                <a:cubicBezTo>
                  <a:pt x="2036053" y="126617"/>
                  <a:pt x="2025618" y="124727"/>
                  <a:pt x="2012142" y="124727"/>
                </a:cubicBezTo>
                <a:lnTo>
                  <a:pt x="2012142" y="115607"/>
                </a:lnTo>
                <a:lnTo>
                  <a:pt x="2127749" y="115607"/>
                </a:lnTo>
                <a:cubicBezTo>
                  <a:pt x="2135966" y="115607"/>
                  <a:pt x="2143607" y="113964"/>
                  <a:pt x="2150673" y="110677"/>
                </a:cubicBezTo>
                <a:cubicBezTo>
                  <a:pt x="2152645" y="109691"/>
                  <a:pt x="2154289" y="107637"/>
                  <a:pt x="2155603" y="104514"/>
                </a:cubicBezTo>
                <a:cubicBezTo>
                  <a:pt x="2156425" y="102871"/>
                  <a:pt x="2156507" y="101557"/>
                  <a:pt x="2155850" y="100571"/>
                </a:cubicBezTo>
                <a:cubicBezTo>
                  <a:pt x="2155686" y="100242"/>
                  <a:pt x="2153426" y="98598"/>
                  <a:pt x="2149071" y="95641"/>
                </a:cubicBezTo>
                <a:cubicBezTo>
                  <a:pt x="2144717" y="92683"/>
                  <a:pt x="2141553" y="89560"/>
                  <a:pt x="2139581" y="86274"/>
                </a:cubicBezTo>
                <a:cubicBezTo>
                  <a:pt x="2135802" y="79372"/>
                  <a:pt x="2134734" y="72799"/>
                  <a:pt x="2136377" y="66554"/>
                </a:cubicBezTo>
                <a:cubicBezTo>
                  <a:pt x="2138020" y="60145"/>
                  <a:pt x="2142334" y="55010"/>
                  <a:pt x="2149318" y="51148"/>
                </a:cubicBezTo>
                <a:cubicBezTo>
                  <a:pt x="2152810" y="49217"/>
                  <a:pt x="2156374" y="48057"/>
                  <a:pt x="2160010" y="47666"/>
                </a:cubicBezTo>
                <a:close/>
                <a:moveTo>
                  <a:pt x="8481040" y="17008"/>
                </a:moveTo>
                <a:cubicBezTo>
                  <a:pt x="8485970" y="17008"/>
                  <a:pt x="8490079" y="17501"/>
                  <a:pt x="8493365" y="18487"/>
                </a:cubicBezTo>
                <a:cubicBezTo>
                  <a:pt x="8497966" y="19802"/>
                  <a:pt x="8505854" y="23088"/>
                  <a:pt x="8517029" y="28347"/>
                </a:cubicBezTo>
                <a:cubicBezTo>
                  <a:pt x="8533955" y="36071"/>
                  <a:pt x="8546033" y="39932"/>
                  <a:pt x="8553264" y="39932"/>
                </a:cubicBezTo>
                <a:cubicBezTo>
                  <a:pt x="8556879" y="39932"/>
                  <a:pt x="8560330" y="38453"/>
                  <a:pt x="8563616" y="35495"/>
                </a:cubicBezTo>
                <a:cubicBezTo>
                  <a:pt x="8566903" y="32537"/>
                  <a:pt x="8570025" y="26539"/>
                  <a:pt x="8572983" y="17501"/>
                </a:cubicBezTo>
                <a:lnTo>
                  <a:pt x="8586048" y="17501"/>
                </a:lnTo>
                <a:cubicBezTo>
                  <a:pt x="8586212" y="20788"/>
                  <a:pt x="8586294" y="23581"/>
                  <a:pt x="8586294" y="25882"/>
                </a:cubicBezTo>
                <a:cubicBezTo>
                  <a:pt x="8586294" y="43959"/>
                  <a:pt x="8581200" y="58502"/>
                  <a:pt x="8571011" y="69512"/>
                </a:cubicBezTo>
                <a:cubicBezTo>
                  <a:pt x="8560823" y="80522"/>
                  <a:pt x="8548498" y="86027"/>
                  <a:pt x="8534037" y="86027"/>
                </a:cubicBezTo>
                <a:cubicBezTo>
                  <a:pt x="8523356" y="86027"/>
                  <a:pt x="8509921" y="82165"/>
                  <a:pt x="8493735" y="74442"/>
                </a:cubicBezTo>
                <a:cubicBezTo>
                  <a:pt x="8477548" y="66718"/>
                  <a:pt x="8466743" y="62857"/>
                  <a:pt x="8461320" y="62857"/>
                </a:cubicBezTo>
                <a:cubicBezTo>
                  <a:pt x="8456390" y="62857"/>
                  <a:pt x="8452282" y="64500"/>
                  <a:pt x="8448996" y="67786"/>
                </a:cubicBezTo>
                <a:cubicBezTo>
                  <a:pt x="8445709" y="71073"/>
                  <a:pt x="8443408" y="76989"/>
                  <a:pt x="8442094" y="85534"/>
                </a:cubicBezTo>
                <a:lnTo>
                  <a:pt x="8427797" y="85534"/>
                </a:lnTo>
                <a:cubicBezTo>
                  <a:pt x="8427139" y="64171"/>
                  <a:pt x="8432029" y="47409"/>
                  <a:pt x="8442463" y="35249"/>
                </a:cubicBezTo>
                <a:cubicBezTo>
                  <a:pt x="8452898" y="23088"/>
                  <a:pt x="8465757" y="17008"/>
                  <a:pt x="8481040" y="17008"/>
                </a:cubicBezTo>
                <a:close/>
                <a:moveTo>
                  <a:pt x="396971" y="13804"/>
                </a:moveTo>
                <a:cubicBezTo>
                  <a:pt x="401901" y="13804"/>
                  <a:pt x="406010" y="14297"/>
                  <a:pt x="409296" y="15283"/>
                </a:cubicBezTo>
                <a:cubicBezTo>
                  <a:pt x="413898" y="16597"/>
                  <a:pt x="421785" y="19884"/>
                  <a:pt x="432960" y="25143"/>
                </a:cubicBezTo>
                <a:cubicBezTo>
                  <a:pt x="449886" y="32866"/>
                  <a:pt x="461964" y="36728"/>
                  <a:pt x="469195" y="36728"/>
                </a:cubicBezTo>
                <a:cubicBezTo>
                  <a:pt x="472810" y="36728"/>
                  <a:pt x="476261" y="35249"/>
                  <a:pt x="479548" y="32291"/>
                </a:cubicBezTo>
                <a:cubicBezTo>
                  <a:pt x="482834" y="29333"/>
                  <a:pt x="485957" y="23335"/>
                  <a:pt x="488915" y="14297"/>
                </a:cubicBezTo>
                <a:lnTo>
                  <a:pt x="501979" y="14297"/>
                </a:lnTo>
                <a:cubicBezTo>
                  <a:pt x="502143" y="17583"/>
                  <a:pt x="502226" y="20377"/>
                  <a:pt x="502226" y="22678"/>
                </a:cubicBezTo>
                <a:cubicBezTo>
                  <a:pt x="502226" y="40754"/>
                  <a:pt x="497131" y="55297"/>
                  <a:pt x="486943" y="66307"/>
                </a:cubicBezTo>
                <a:cubicBezTo>
                  <a:pt x="476754" y="77318"/>
                  <a:pt x="464429" y="82823"/>
                  <a:pt x="449968" y="82823"/>
                </a:cubicBezTo>
                <a:cubicBezTo>
                  <a:pt x="439287" y="82823"/>
                  <a:pt x="425853" y="78961"/>
                  <a:pt x="409666" y="71237"/>
                </a:cubicBezTo>
                <a:cubicBezTo>
                  <a:pt x="393479" y="63514"/>
                  <a:pt x="382675" y="59652"/>
                  <a:pt x="377251" y="59652"/>
                </a:cubicBezTo>
                <a:cubicBezTo>
                  <a:pt x="372322" y="59652"/>
                  <a:pt x="368213" y="61295"/>
                  <a:pt x="364927" y="64582"/>
                </a:cubicBezTo>
                <a:cubicBezTo>
                  <a:pt x="361640" y="67869"/>
                  <a:pt x="359339" y="73785"/>
                  <a:pt x="358025" y="82330"/>
                </a:cubicBezTo>
                <a:lnTo>
                  <a:pt x="343728" y="82330"/>
                </a:lnTo>
                <a:cubicBezTo>
                  <a:pt x="343071" y="60967"/>
                  <a:pt x="347960" y="44205"/>
                  <a:pt x="358395" y="32044"/>
                </a:cubicBezTo>
                <a:cubicBezTo>
                  <a:pt x="368830" y="19884"/>
                  <a:pt x="381688" y="13804"/>
                  <a:pt x="396971" y="13804"/>
                </a:cubicBezTo>
                <a:close/>
                <a:moveTo>
                  <a:pt x="6847019" y="1479"/>
                </a:moveTo>
                <a:lnTo>
                  <a:pt x="6902727" y="1479"/>
                </a:lnTo>
                <a:lnTo>
                  <a:pt x="6952766" y="95641"/>
                </a:lnTo>
                <a:lnTo>
                  <a:pt x="6933786" y="95641"/>
                </a:lnTo>
                <a:lnTo>
                  <a:pt x="6875120" y="44862"/>
                </a:lnTo>
                <a:lnTo>
                  <a:pt x="6814728" y="94162"/>
                </a:lnTo>
                <a:lnTo>
                  <a:pt x="6794515" y="94162"/>
                </a:lnTo>
                <a:close/>
                <a:moveTo>
                  <a:pt x="3563448" y="1479"/>
                </a:moveTo>
                <a:lnTo>
                  <a:pt x="3637643" y="1479"/>
                </a:lnTo>
                <a:lnTo>
                  <a:pt x="3556053" y="87013"/>
                </a:lnTo>
                <a:lnTo>
                  <a:pt x="3534854" y="87013"/>
                </a:lnTo>
                <a:close/>
                <a:moveTo>
                  <a:pt x="5257823" y="0"/>
                </a:moveTo>
                <a:cubicBezTo>
                  <a:pt x="5271627" y="0"/>
                  <a:pt x="5282884" y="1479"/>
                  <a:pt x="5291593" y="4437"/>
                </a:cubicBezTo>
                <a:cubicBezTo>
                  <a:pt x="5300303" y="7395"/>
                  <a:pt x="5304657" y="11092"/>
                  <a:pt x="5304657" y="15529"/>
                </a:cubicBezTo>
                <a:cubicBezTo>
                  <a:pt x="5304657" y="18323"/>
                  <a:pt x="5303343" y="20664"/>
                  <a:pt x="5300714" y="22554"/>
                </a:cubicBezTo>
                <a:cubicBezTo>
                  <a:pt x="5298084" y="24444"/>
                  <a:pt x="5292990" y="26293"/>
                  <a:pt x="5285431" y="28101"/>
                </a:cubicBezTo>
                <a:cubicBezTo>
                  <a:pt x="5274420" y="30565"/>
                  <a:pt x="5267683" y="32784"/>
                  <a:pt x="5265218" y="34756"/>
                </a:cubicBezTo>
                <a:cubicBezTo>
                  <a:pt x="5263082" y="35742"/>
                  <a:pt x="5261685" y="37139"/>
                  <a:pt x="5261028" y="38946"/>
                </a:cubicBezTo>
                <a:lnTo>
                  <a:pt x="5249935" y="38946"/>
                </a:lnTo>
                <a:cubicBezTo>
                  <a:pt x="5250264" y="35824"/>
                  <a:pt x="5251907" y="33359"/>
                  <a:pt x="5254865" y="31551"/>
                </a:cubicBezTo>
                <a:cubicBezTo>
                  <a:pt x="5255358" y="31223"/>
                  <a:pt x="5259179" y="29210"/>
                  <a:pt x="5266327" y="25512"/>
                </a:cubicBezTo>
                <a:cubicBezTo>
                  <a:pt x="5273476" y="21815"/>
                  <a:pt x="5276968" y="18734"/>
                  <a:pt x="5276803" y="16269"/>
                </a:cubicBezTo>
                <a:cubicBezTo>
                  <a:pt x="5276310" y="9038"/>
                  <a:pt x="5268341" y="5423"/>
                  <a:pt x="5252893" y="5423"/>
                </a:cubicBezTo>
                <a:cubicBezTo>
                  <a:pt x="5245498" y="5423"/>
                  <a:pt x="5239993" y="6162"/>
                  <a:pt x="5236378" y="7641"/>
                </a:cubicBezTo>
                <a:cubicBezTo>
                  <a:pt x="5235063" y="8299"/>
                  <a:pt x="5234324" y="8956"/>
                  <a:pt x="5234159" y="9613"/>
                </a:cubicBezTo>
                <a:cubicBezTo>
                  <a:pt x="5234159" y="10435"/>
                  <a:pt x="5235310" y="11709"/>
                  <a:pt x="5237610" y="13434"/>
                </a:cubicBezTo>
                <a:cubicBezTo>
                  <a:pt x="5239911" y="15159"/>
                  <a:pt x="5241061" y="16515"/>
                  <a:pt x="5241061" y="17501"/>
                </a:cubicBezTo>
                <a:cubicBezTo>
                  <a:pt x="5241061" y="20952"/>
                  <a:pt x="5237035" y="22678"/>
                  <a:pt x="5228983" y="22678"/>
                </a:cubicBezTo>
                <a:cubicBezTo>
                  <a:pt x="5218302" y="22678"/>
                  <a:pt x="5212961" y="19884"/>
                  <a:pt x="5212961" y="14297"/>
                </a:cubicBezTo>
                <a:cubicBezTo>
                  <a:pt x="5212961" y="10188"/>
                  <a:pt x="5217192" y="6779"/>
                  <a:pt x="5225655" y="4067"/>
                </a:cubicBezTo>
                <a:cubicBezTo>
                  <a:pt x="5234118" y="1356"/>
                  <a:pt x="5244841" y="0"/>
                  <a:pt x="5257823" y="0"/>
                </a:cubicBezTo>
                <a:close/>
              </a:path>
            </a:pathLst>
          </a:custGeom>
        </p:spPr>
      </p:pic>
      <p:sp>
        <p:nvSpPr>
          <p:cNvPr id="5" name="TextBox 4"/>
          <p:cNvSpPr txBox="1"/>
          <p:nvPr/>
        </p:nvSpPr>
        <p:spPr>
          <a:xfrm>
            <a:off x="3142444" y="14497"/>
            <a:ext cx="6310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98" y="561720"/>
            <a:ext cx="917196" cy="9371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21729" y="2747951"/>
            <a:ext cx="625913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TRUYỆN: CÔ VỊT TỐT BỤNG</a:t>
            </a:r>
          </a:p>
          <a:p>
            <a:pPr>
              <a:lnSpc>
                <a:spcPct val="20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5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492238" y="3717823"/>
            <a:ext cx="2390504" cy="2475715"/>
            <a:chOff x="6492238" y="3717823"/>
            <a:chExt cx="2390504" cy="24757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582" b="94176" l="6641" r="59766">
                          <a14:foregroundMark x1="11351" y1="55525" x2="16216" y2="555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58" r="33593"/>
            <a:stretch/>
          </p:blipFill>
          <p:spPr>
            <a:xfrm flipH="1">
              <a:off x="6492238" y="4162113"/>
              <a:ext cx="2390504" cy="20314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74818" y="3717823"/>
              <a:ext cx="1184965" cy="154491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920269" y="5554155"/>
            <a:ext cx="1139514" cy="1155738"/>
            <a:chOff x="6920269" y="5554155"/>
            <a:chExt cx="1139514" cy="11557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481"/>
            <a:stretch/>
          </p:blipFill>
          <p:spPr>
            <a:xfrm flipH="1">
              <a:off x="7199907" y="5817609"/>
              <a:ext cx="859876" cy="89228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9" t="28569" r="30427" b="25915"/>
            <a:stretch/>
          </p:blipFill>
          <p:spPr>
            <a:xfrm flipH="1">
              <a:off x="6920269" y="5554155"/>
              <a:ext cx="784077" cy="95817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038774" y="5664594"/>
            <a:ext cx="1437556" cy="1076411"/>
            <a:chOff x="4038774" y="5664594"/>
            <a:chExt cx="1437556" cy="10764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52"/>
            <a:stretch/>
          </p:blipFill>
          <p:spPr>
            <a:xfrm flipH="1">
              <a:off x="4318411" y="5931229"/>
              <a:ext cx="1157919" cy="80977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97" b="53104"/>
            <a:stretch/>
          </p:blipFill>
          <p:spPr>
            <a:xfrm flipH="1">
              <a:off x="4038774" y="5664594"/>
              <a:ext cx="1044520" cy="99332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190568" y="4803820"/>
            <a:ext cx="1119342" cy="1389231"/>
            <a:chOff x="5190568" y="4803820"/>
            <a:chExt cx="1119342" cy="138923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88990" y="5235864"/>
              <a:ext cx="920920" cy="95718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00" b="55330"/>
            <a:stretch/>
          </p:blipFill>
          <p:spPr>
            <a:xfrm>
              <a:off x="5190568" y="4803820"/>
              <a:ext cx="839706" cy="105700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741873" y="5554155"/>
            <a:ext cx="1540344" cy="1214084"/>
            <a:chOff x="5741873" y="5554155"/>
            <a:chExt cx="1540344" cy="12140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51"/>
            <a:stretch/>
          </p:blipFill>
          <p:spPr>
            <a:xfrm rot="10800000" flipH="1" flipV="1">
              <a:off x="5741873" y="5751662"/>
              <a:ext cx="1540344" cy="101657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00" b="55330"/>
            <a:stretch/>
          </p:blipFill>
          <p:spPr>
            <a:xfrm>
              <a:off x="5809952" y="5554155"/>
              <a:ext cx="808924" cy="101825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4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27591 -0.0094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-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33412 -0.00949 " pathEditMode="relative" rAng="0" ptsTypes="AA">
                                      <p:cBhvr>
                                        <p:cTn id="8" dur="4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6" y="-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375E-6 1.85185E-6 L 0.32123 0.00833 " pathEditMode="relative" rAng="0" ptsTypes="AA">
                                      <p:cBhvr>
                                        <p:cTn id="10" dur="4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4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30157 0.00463 " pathEditMode="relative" rAng="0" ptsTypes="AA">
                                      <p:cBhvr>
                                        <p:cTn id="12" dur="4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2836 -0.02384 " pathEditMode="relative" rAng="0" ptsTypes="AA">
                                      <p:cBhvr>
                                        <p:cTn id="14" dur="4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54" y="0"/>
            <a:ext cx="12212654" cy="6869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4134" y="512103"/>
            <a:ext cx="68188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485" y="1458096"/>
            <a:ext cx="7664110" cy="5071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8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53"/>
            <a:ext cx="12192000" cy="6881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1983" y="1007166"/>
            <a:ext cx="691763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5" b="44619" l="0" r="37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900" b="55330"/>
          <a:stretch/>
        </p:blipFill>
        <p:spPr>
          <a:xfrm>
            <a:off x="3109878" y="4311498"/>
            <a:ext cx="1022839" cy="12203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7" b="53104"/>
          <a:stretch/>
        </p:blipFill>
        <p:spPr>
          <a:xfrm flipH="1">
            <a:off x="1967797" y="4588331"/>
            <a:ext cx="1121582" cy="10666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8" t="43102" b="5446"/>
          <a:stretch/>
        </p:blipFill>
        <p:spPr>
          <a:xfrm>
            <a:off x="3642425" y="5197872"/>
            <a:ext cx="832691" cy="12690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9" t="28569" r="30427" b="25915"/>
          <a:stretch/>
        </p:blipFill>
        <p:spPr>
          <a:xfrm flipH="1">
            <a:off x="2460675" y="5548634"/>
            <a:ext cx="819837" cy="10018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09" y="4795321"/>
            <a:ext cx="896439" cy="9809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301" y="4674606"/>
            <a:ext cx="669393" cy="10580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58" y="5560425"/>
            <a:ext cx="1150160" cy="11398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17" y="5664115"/>
            <a:ext cx="1047837" cy="10507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4374" y="3670154"/>
            <a:ext cx="1625636" cy="23794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/>
          <a:srcRect l="50588" b="45335"/>
          <a:stretch/>
        </p:blipFill>
        <p:spPr>
          <a:xfrm flipH="1">
            <a:off x="6480399" y="3825323"/>
            <a:ext cx="2261005" cy="27450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4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18411" y="293914"/>
            <a:ext cx="6061166" cy="653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Gà mẹ , Vịt mẹ dẫn con đi đâu chơi?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3190" y="338928"/>
            <a:ext cx="577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588" b="45335"/>
          <a:stretch/>
        </p:blipFill>
        <p:spPr>
          <a:xfrm>
            <a:off x="1327027" y="3843491"/>
            <a:ext cx="2535843" cy="2745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2115" y="5046234"/>
            <a:ext cx="809819" cy="980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641" y="5540985"/>
            <a:ext cx="729248" cy="1058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5887" y="5540985"/>
            <a:ext cx="1021278" cy="1178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335" y="4560508"/>
            <a:ext cx="889248" cy="1088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31" y="3856524"/>
            <a:ext cx="1579810" cy="23794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00" b="55330"/>
          <a:stretch/>
        </p:blipFill>
        <p:spPr>
          <a:xfrm flipH="1">
            <a:off x="11198457" y="4405162"/>
            <a:ext cx="748992" cy="1009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7" b="53104"/>
          <a:stretch/>
        </p:blipFill>
        <p:spPr>
          <a:xfrm>
            <a:off x="12467324" y="4754242"/>
            <a:ext cx="866422" cy="10666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8" t="43102" b="5446"/>
          <a:stretch/>
        </p:blipFill>
        <p:spPr>
          <a:xfrm flipH="1">
            <a:off x="10738265" y="4966865"/>
            <a:ext cx="875285" cy="12690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9" t="28569" r="30427" b="25915"/>
          <a:stretch/>
        </p:blipFill>
        <p:spPr>
          <a:xfrm>
            <a:off x="12075438" y="5414963"/>
            <a:ext cx="642510" cy="1001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9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20898 0.00277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13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20469 0.01621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21198 -0.01713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85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022E-16 L 0.20768 0.01296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64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20937 -0.00463 " pathEditMode="relative" rAng="0" ptsTypes="AA">
                                      <p:cBhvr>
                                        <p:cTn id="58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-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-0.17839 0.00023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9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19388 0.00717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34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0156 0.01852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92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18724 0.00834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62" y="41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20078 0.00903 " pathEditMode="relative" rAng="0" ptsTypes="AA">
                                      <p:cBhvr>
                                        <p:cTn id="68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9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" b="44619" l="0" r="37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900" b="55330"/>
          <a:stretch/>
        </p:blipFill>
        <p:spPr>
          <a:xfrm flipH="1">
            <a:off x="2800299" y="5010459"/>
            <a:ext cx="905159" cy="1220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7" b="53104"/>
          <a:stretch/>
        </p:blipFill>
        <p:spPr>
          <a:xfrm flipH="1">
            <a:off x="5280582" y="4801398"/>
            <a:ext cx="1121582" cy="1066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8" t="43102" b="5446"/>
          <a:stretch/>
        </p:blipFill>
        <p:spPr>
          <a:xfrm flipH="1">
            <a:off x="4869866" y="3826851"/>
            <a:ext cx="875285" cy="12690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9" t="28569" r="30427" b="25915"/>
          <a:stretch/>
        </p:blipFill>
        <p:spPr>
          <a:xfrm flipH="1">
            <a:off x="2076838" y="3872365"/>
            <a:ext cx="819837" cy="10018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87" y="4779075"/>
            <a:ext cx="896439" cy="980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9413" y="4124652"/>
            <a:ext cx="729248" cy="1058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811" y="5650615"/>
            <a:ext cx="1189064" cy="11784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1084" y="5010459"/>
            <a:ext cx="1085797" cy="1050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57" y="2637141"/>
            <a:ext cx="1579810" cy="23794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50588" b="45335"/>
          <a:stretch/>
        </p:blipFill>
        <p:spPr>
          <a:xfrm flipH="1">
            <a:off x="7639577" y="2913178"/>
            <a:ext cx="2261005" cy="2745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8" t="43102" r="7080" b="28765"/>
          <a:stretch/>
        </p:blipFill>
        <p:spPr>
          <a:xfrm flipH="1">
            <a:off x="5008924" y="3810625"/>
            <a:ext cx="725669" cy="7297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4" r="52174" b="30923"/>
          <a:stretch/>
        </p:blipFill>
        <p:spPr>
          <a:xfrm flipH="1">
            <a:off x="2089469" y="5309926"/>
            <a:ext cx="561236" cy="45177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36881" y="430168"/>
            <a:ext cx="6792643" cy="6115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92118" y="492570"/>
            <a:ext cx="700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-0.06237 -0.06991 " pathEditMode="relative" rAng="0" ptsTypes="AA">
                                      <p:cBhvr>
                                        <p:cTn id="6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349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06705 0.00162 " pathEditMode="relative" rAng="0" ptsTypes="AA">
                                      <p:cBhvr>
                                        <p:cTn id="88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52" y="11344"/>
            <a:ext cx="1223585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400" y="2235290"/>
            <a:ext cx="1511536" cy="1970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588" b="45335"/>
          <a:stretch/>
        </p:blipFill>
        <p:spPr>
          <a:xfrm>
            <a:off x="3702743" y="2751597"/>
            <a:ext cx="2078872" cy="2240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00" b="55330"/>
          <a:stretch/>
        </p:blipFill>
        <p:spPr>
          <a:xfrm>
            <a:off x="790968" y="3673371"/>
            <a:ext cx="969471" cy="1220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7" b="53104"/>
          <a:stretch/>
        </p:blipFill>
        <p:spPr>
          <a:xfrm flipH="1">
            <a:off x="1677795" y="3414971"/>
            <a:ext cx="1121582" cy="1066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8" t="43102" b="5446"/>
          <a:stretch/>
        </p:blipFill>
        <p:spPr>
          <a:xfrm>
            <a:off x="-43851" y="4249873"/>
            <a:ext cx="790968" cy="1269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9" t="28569" r="30427" b="25915"/>
          <a:stretch/>
        </p:blipFill>
        <p:spPr>
          <a:xfrm flipH="1">
            <a:off x="101997" y="3429000"/>
            <a:ext cx="819837" cy="1001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7607" y="4272738"/>
            <a:ext cx="938793" cy="980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048" y="4612520"/>
            <a:ext cx="729248" cy="1058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7715" y="5000975"/>
            <a:ext cx="944297" cy="1178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6114" y="4447681"/>
            <a:ext cx="889248" cy="10889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88" b="59015"/>
          <a:stretch/>
        </p:blipFill>
        <p:spPr>
          <a:xfrm flipH="1">
            <a:off x="3313769" y="2228529"/>
            <a:ext cx="734097" cy="843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0588" t="-1137" b="83855"/>
          <a:stretch/>
        </p:blipFill>
        <p:spPr>
          <a:xfrm>
            <a:off x="3596746" y="2677927"/>
            <a:ext cx="2210368" cy="7531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596746" y="228792"/>
            <a:ext cx="5676042" cy="6569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06839" y="228792"/>
            <a:ext cx="645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622862" y="262031"/>
            <a:ext cx="5676042" cy="6569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894149" y="331057"/>
            <a:ext cx="5378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497307" y="251267"/>
            <a:ext cx="8532049" cy="653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16400" y="369091"/>
            <a:ext cx="83458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sang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3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3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5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21953 -0.00764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-39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21849 -0.00093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4" y="-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6263 0.05163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497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54 0.02893 L 0.13528 -0.00162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152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7136 0.0875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437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0185 L 0.13906 -0.01782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16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492238" y="3717823"/>
            <a:ext cx="2390504" cy="2475715"/>
            <a:chOff x="6492238" y="3717823"/>
            <a:chExt cx="2390504" cy="24757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582" b="94176" l="6641" r="59766">
                          <a14:foregroundMark x1="11351" y1="55525" x2="16216" y2="555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58" r="33593"/>
            <a:stretch/>
          </p:blipFill>
          <p:spPr>
            <a:xfrm flipH="1">
              <a:off x="6492238" y="4162113"/>
              <a:ext cx="2390504" cy="20314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74818" y="3717823"/>
              <a:ext cx="1184965" cy="154491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920269" y="5554155"/>
            <a:ext cx="1139514" cy="1155738"/>
            <a:chOff x="6920269" y="5554155"/>
            <a:chExt cx="1139514" cy="115573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481"/>
            <a:stretch/>
          </p:blipFill>
          <p:spPr>
            <a:xfrm flipH="1">
              <a:off x="7199907" y="5817609"/>
              <a:ext cx="859876" cy="89228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9" t="28569" r="30427" b="25915"/>
            <a:stretch/>
          </p:blipFill>
          <p:spPr>
            <a:xfrm flipH="1">
              <a:off x="6920269" y="5554155"/>
              <a:ext cx="784077" cy="95817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038774" y="5664594"/>
            <a:ext cx="1437556" cy="1076411"/>
            <a:chOff x="4038774" y="5664594"/>
            <a:chExt cx="1437556" cy="10764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52"/>
            <a:stretch/>
          </p:blipFill>
          <p:spPr>
            <a:xfrm flipH="1">
              <a:off x="4318411" y="5931229"/>
              <a:ext cx="1157919" cy="80977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97" b="53104"/>
            <a:stretch/>
          </p:blipFill>
          <p:spPr>
            <a:xfrm flipH="1">
              <a:off x="4038774" y="5664594"/>
              <a:ext cx="1044520" cy="99332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190568" y="4803820"/>
            <a:ext cx="1119342" cy="1389231"/>
            <a:chOff x="5190568" y="4803820"/>
            <a:chExt cx="1119342" cy="138923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88990" y="5235864"/>
              <a:ext cx="920920" cy="95718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00" b="55330"/>
            <a:stretch/>
          </p:blipFill>
          <p:spPr>
            <a:xfrm>
              <a:off x="5190568" y="4803820"/>
              <a:ext cx="839706" cy="105700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741873" y="5554155"/>
            <a:ext cx="1540344" cy="1214084"/>
            <a:chOff x="5741873" y="5554155"/>
            <a:chExt cx="1540344" cy="12140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51"/>
            <a:stretch/>
          </p:blipFill>
          <p:spPr>
            <a:xfrm rot="10800000" flipH="1" flipV="1">
              <a:off x="5741873" y="5751662"/>
              <a:ext cx="1540344" cy="101657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00" b="55330"/>
            <a:stretch/>
          </p:blipFill>
          <p:spPr>
            <a:xfrm>
              <a:off x="5809952" y="5554155"/>
              <a:ext cx="808924" cy="101825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9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27591 -0.0094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-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33412 -0.00949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6" y="-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375E-6 1.85185E-6 L 0.32123 0.00833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4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0.30157 0.0046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2836 -0.02384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0916"/>
            <a:ext cx="1796716" cy="1796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6716" y="4920916"/>
            <a:ext cx="1788694" cy="1796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13" y="750678"/>
            <a:ext cx="5136482" cy="1931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8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ện; cô vịt tốt bụ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6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94" y="176462"/>
            <a:ext cx="1215189" cy="1215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26" y="176462"/>
            <a:ext cx="1215189" cy="1215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52" y="176462"/>
            <a:ext cx="1215189" cy="12151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1834" y="3105834"/>
            <a:ext cx="9381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8659" y="154546"/>
            <a:ext cx="486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3949" y="1171977"/>
            <a:ext cx="91697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 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816" y="-21634"/>
            <a:ext cx="744765" cy="76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-673725"/>
            <a:ext cx="5238750" cy="354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5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at chú gà chú vị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0"/>
    </mc:Choice>
    <mc:Fallback xmlns="">
      <p:transition spd="slow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6346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6080" y="1661374"/>
            <a:ext cx="5731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2293" y="18922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30340" y="2030705"/>
            <a:ext cx="5087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033" y="3541306"/>
            <a:ext cx="2218923" cy="2909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870" l="1286" r="100000">
                        <a14:foregroundMark x1="39571" y1="10185" x2="39571" y2="15185"/>
                        <a14:foregroundMark x1="43429" y1="8519" x2="43429" y2="11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43707" y="3670479"/>
            <a:ext cx="2186633" cy="2780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5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31" y="3856524"/>
            <a:ext cx="1579810" cy="2379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00" b="55330"/>
          <a:stretch/>
        </p:blipFill>
        <p:spPr>
          <a:xfrm flipH="1">
            <a:off x="11198457" y="4405162"/>
            <a:ext cx="748992" cy="1009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7" b="53104"/>
          <a:stretch/>
        </p:blipFill>
        <p:spPr>
          <a:xfrm>
            <a:off x="12467324" y="4754242"/>
            <a:ext cx="866422" cy="1066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8" t="43102" b="5446"/>
          <a:stretch/>
        </p:blipFill>
        <p:spPr>
          <a:xfrm flipH="1">
            <a:off x="10738265" y="4966865"/>
            <a:ext cx="875285" cy="1269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9" t="28569" r="30427" b="25915"/>
          <a:stretch/>
        </p:blipFill>
        <p:spPr>
          <a:xfrm>
            <a:off x="12075438" y="5414963"/>
            <a:ext cx="642510" cy="1001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50588" b="45335"/>
          <a:stretch/>
        </p:blipFill>
        <p:spPr>
          <a:xfrm>
            <a:off x="1327027" y="3843491"/>
            <a:ext cx="2535843" cy="27450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2115" y="5046234"/>
            <a:ext cx="809819" cy="9809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641" y="5540985"/>
            <a:ext cx="729248" cy="10580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5887" y="5540985"/>
            <a:ext cx="1021278" cy="11784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335" y="4560508"/>
            <a:ext cx="889248" cy="10889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6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-0.17839 0.0002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20898 0.00277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19388 0.0071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18724 0.0083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62" y="4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20078 0.00903 " pathEditMode="relative" rAng="0" ptsTypes="AA">
                                      <p:cBhvr>
                                        <p:cTn id="14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9" y="44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0156 0.01852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92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20469 0.01621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21198 -0.01713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8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022E-16 L 0.20768 0.0129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64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20937 -0.00463 " pathEditMode="relative" rAng="0" ptsTypes="AA">
                                      <p:cBhvr>
                                        <p:cTn id="24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" b="44619" l="0" r="37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900" b="55330"/>
          <a:stretch/>
        </p:blipFill>
        <p:spPr>
          <a:xfrm flipH="1">
            <a:off x="2800299" y="5010459"/>
            <a:ext cx="905159" cy="1220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7" b="53104"/>
          <a:stretch/>
        </p:blipFill>
        <p:spPr>
          <a:xfrm flipH="1">
            <a:off x="5280582" y="4801398"/>
            <a:ext cx="1121582" cy="1066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8" t="43102" b="5446"/>
          <a:stretch/>
        </p:blipFill>
        <p:spPr>
          <a:xfrm flipH="1">
            <a:off x="4869866" y="3826851"/>
            <a:ext cx="875285" cy="12690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9" t="28569" r="30427" b="25915"/>
          <a:stretch/>
        </p:blipFill>
        <p:spPr>
          <a:xfrm flipH="1">
            <a:off x="2076838" y="3872365"/>
            <a:ext cx="819837" cy="10018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87" y="4779075"/>
            <a:ext cx="896439" cy="980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9413" y="4124652"/>
            <a:ext cx="729248" cy="1058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811" y="5650615"/>
            <a:ext cx="1189064" cy="11784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1084" y="5010459"/>
            <a:ext cx="1085797" cy="1050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57" y="2637141"/>
            <a:ext cx="1579810" cy="23794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50588" b="45335"/>
          <a:stretch/>
        </p:blipFill>
        <p:spPr>
          <a:xfrm flipH="1">
            <a:off x="7639577" y="2913178"/>
            <a:ext cx="2261005" cy="2745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8" t="43102" r="7080" b="28765"/>
          <a:stretch/>
        </p:blipFill>
        <p:spPr>
          <a:xfrm flipH="1">
            <a:off x="5008924" y="3810625"/>
            <a:ext cx="725669" cy="7297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4" r="52174" b="30923"/>
          <a:stretch/>
        </p:blipFill>
        <p:spPr>
          <a:xfrm flipH="1">
            <a:off x="2089469" y="5309926"/>
            <a:ext cx="561236" cy="4517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6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-0.06237 -0.06991 " pathEditMode="relative" rAng="0" ptsTypes="AA">
                                      <p:cBhvr>
                                        <p:cTn id="1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34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06705 0.00162 " pathEditMode="relative" rAng="0" ptsTypes="AA">
                                      <p:cBhvr>
                                        <p:cTn id="38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6400" y="2235290"/>
            <a:ext cx="1511536" cy="1970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588" b="45335"/>
          <a:stretch/>
        </p:blipFill>
        <p:spPr>
          <a:xfrm>
            <a:off x="3702743" y="2751597"/>
            <a:ext cx="2078872" cy="2240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00" b="55330"/>
          <a:stretch/>
        </p:blipFill>
        <p:spPr>
          <a:xfrm>
            <a:off x="790968" y="3673371"/>
            <a:ext cx="969471" cy="1220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7" b="53104"/>
          <a:stretch/>
        </p:blipFill>
        <p:spPr>
          <a:xfrm flipH="1">
            <a:off x="1677795" y="3414971"/>
            <a:ext cx="1121582" cy="1066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8" t="43102" b="5446"/>
          <a:stretch/>
        </p:blipFill>
        <p:spPr>
          <a:xfrm>
            <a:off x="-43851" y="4249873"/>
            <a:ext cx="790968" cy="1269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9" t="28569" r="30427" b="25915"/>
          <a:stretch/>
        </p:blipFill>
        <p:spPr>
          <a:xfrm flipH="1">
            <a:off x="101997" y="3429000"/>
            <a:ext cx="819837" cy="1001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7607" y="4272738"/>
            <a:ext cx="938793" cy="980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048" y="4612520"/>
            <a:ext cx="729248" cy="1058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7715" y="5000975"/>
            <a:ext cx="944297" cy="1178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46114" y="4447681"/>
            <a:ext cx="889248" cy="10889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88" b="59015"/>
          <a:stretch/>
        </p:blipFill>
        <p:spPr>
          <a:xfrm flipH="1">
            <a:off x="3313769" y="2228529"/>
            <a:ext cx="734097" cy="843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0588" t="-1137" b="83855"/>
          <a:stretch/>
        </p:blipFill>
        <p:spPr>
          <a:xfrm>
            <a:off x="3596746" y="2677927"/>
            <a:ext cx="2210368" cy="753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4" y="-21635"/>
            <a:ext cx="720437" cy="73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6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0.21953 -0.0076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-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21849 -0.0009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4" y="-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6263 0.0516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497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54 0.02893 L 0.13528 -0.0016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152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7136 0.0875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43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0185 L 0.13906 -0.0178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181</Words>
  <Application>Microsoft Office PowerPoint</Application>
  <PresentationFormat>Widescreen</PresentationFormat>
  <Paragraphs>26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59</cp:revision>
  <dcterms:created xsi:type="dcterms:W3CDTF">2021-11-24T13:27:13Z</dcterms:created>
  <dcterms:modified xsi:type="dcterms:W3CDTF">2021-11-30T14:22:18Z</dcterms:modified>
</cp:coreProperties>
</file>