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4" r:id="rId7"/>
    <p:sldId id="260" r:id="rId8"/>
    <p:sldId id="262" r:id="rId9"/>
    <p:sldId id="273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DB75-9A11-4564-ABED-24B3DFEC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C2A15-0EC6-4EC4-A797-6AED9F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D6AE1-ACFF-456D-87B1-F94A7E96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8D8F-FC0D-4836-ABE4-89524A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602BB-F277-4233-8A2C-1CFE8E4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D532-7A6F-4316-A858-25A4E58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150F3-39E7-4EDB-AEC3-F16DA88B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10245-F0FC-4B55-AB28-875243E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E622-BB87-40AE-9781-B66417B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4ED0-386E-4C9B-8512-03F935AA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9B1AE-31A3-4412-9BCD-103D788A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16933-8B67-4CCD-97BC-FE8E484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B932-89EB-46AA-B93C-A8152AFF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5A2F-67DA-46DB-BF86-06B2F45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F53A-6F85-4CA6-802B-0B6332B6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8BF-B5A4-4264-890B-B830EB2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A421-F979-4853-9ECC-8E30CBBC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5110-562F-4879-87EB-16B2BBE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A6933-BF97-4DBF-A0FA-9F5C6D02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AECA-D68D-47D2-9197-4CA4D8B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F391-0757-4750-90BC-0A0E62A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51217-28B9-4372-8517-F57534BA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B303-1939-4F2E-B84C-BDD2C8A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37BC2-6589-4A7B-99CC-DA85D33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A92A-883D-41A8-9D7A-43D2CE5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6DDC-5F6F-40D4-A4B9-0FD27E8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6E6F-54FB-4476-A7B1-BD7B4FB6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1E10B-4243-45B2-8595-0AA4C18D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1070-7AFE-4240-8721-23DE5EE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2687F-BD19-4B7E-B5C6-42FB4CE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FED72-431E-4711-87C4-BFB1E02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A1C8-4A08-486B-8B2B-13B22E92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FAD44-C671-4702-88B0-0FD6162B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6CB63-9CD6-482C-8CB7-A98E9F0B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78429-7656-46B5-BB61-F8FD7C71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79254-3635-45AC-AB75-CE86CD3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D770C-CDA7-4D06-9059-6AB5E13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0D3F3-A300-4D4E-AF5E-63BBC7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28968-51DA-4CB9-B2D0-E5A3FA6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F364-6E5B-4E8A-BEC4-89649C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BBCF3-8FFB-4FDF-AA41-72D5D174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F07CF-DB77-4DC7-BC14-F41AAB6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01337-8CF0-4BD4-99F6-4EC97ED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FDFB-65D3-4946-A69F-148318F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E9B5-85C8-4F50-A6EC-D93EB08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106D0-6D9A-41C3-B2F5-35ADAE5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B8C9-AFE2-4339-B0B2-9D508A81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960F-4D7F-493D-9701-B45A3F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D0C4B-7B92-43AD-9893-86D3F76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33203-2BD4-462D-A22C-A8C9923B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B4180-4C99-490F-91D4-D4021A0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1F76E-55D3-4916-8F3C-E0DF651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53D0-201A-4B7A-9B0D-3F9A8EB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26B08-5F09-4631-83D2-B02EE948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997B7-9173-4AC4-97B7-BC045BE6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3BA9-C4AC-4F19-A076-B26C345A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E6F22-FDCF-414E-B6DF-8F11DF1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9F4FC-D82D-463F-9843-20AA9488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1D318-CE01-4F95-B0A7-0EF3D6B2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8F38-7A5F-4A35-82C6-FA8F8211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16CE-A179-4484-9F61-01468F48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F76B-CC65-45CF-831F-D630709DE5C8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0212F-8D71-43B2-B755-BA0B006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BDBE-EB4B-4E0E-9940-31369205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9046-9E5C-4EE0-88EC-A8B23F8C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59" y="253720"/>
            <a:ext cx="9144000" cy="78711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VIỆT HƯNG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A1922-13BF-49BE-B55F-073FD007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37" y="23030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 NĂNG SỐNG</a:t>
            </a:r>
          </a:p>
          <a:p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Kĩ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cầm</a:t>
            </a:r>
            <a:r>
              <a:rPr lang="en-US" sz="3600" b="1" dirty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bút</a:t>
            </a:r>
            <a:endParaRPr lang="en-US" sz="3600" b="1" dirty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0F475-AC21-4142-B099-430209062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15" y="647279"/>
            <a:ext cx="1917245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A67F85-E4BE-424A-B75B-FB43BB62C6C7}"/>
              </a:ext>
            </a:extLst>
          </p:cNvPr>
          <p:cNvSpPr txBox="1"/>
          <p:nvPr/>
        </p:nvSpPr>
        <p:spPr>
          <a:xfrm>
            <a:off x="3322320" y="40427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8F4A2-575A-4A42-BEBF-1D53AA80426D}"/>
              </a:ext>
            </a:extLst>
          </p:cNvPr>
          <p:cNvSpPr txBox="1"/>
          <p:nvPr/>
        </p:nvSpPr>
        <p:spPr>
          <a:xfrm flipH="1">
            <a:off x="4785359" y="5687501"/>
            <a:ext cx="436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2021 -2022</a:t>
            </a:r>
            <a:endParaRPr lang="en-US" sz="28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1714953"/>
            <a:ext cx="10515600" cy="30457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6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CEFF-11FD-4061-B123-1959C3F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96" y="-9580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651C2-0DD8-424E-873C-0FAE7A3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" y="4704614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9A7A21-0715-4168-92A3-06B8F06D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31508" y="4704614"/>
            <a:ext cx="3028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20DC1-1AB3-4C9B-9CC9-E02B99F7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82" y="4704615"/>
            <a:ext cx="30289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2F318-0E7B-4790-B469-8788F0D7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8" y="27808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016496-3E37-4D7D-B376-A08CB074D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81" y="2576085"/>
            <a:ext cx="3259820" cy="178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222417-935F-4662-8530-C04FDA049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94" y="2813504"/>
            <a:ext cx="2619375" cy="160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773B9-DF9B-4990-BB82-7CDFE275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1" y="597413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74A562-8239-4BB3-AB5F-7508896A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16" y="597413"/>
            <a:ext cx="3095625" cy="173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BCFFCA-20E6-4B0D-B83E-A272FB70A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922" y="585916"/>
            <a:ext cx="2466975" cy="164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9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6EE9-E337-45B3-87C9-C50600A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5006F-2B18-412B-8F58-9ACF2E64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D1423-B5AD-4586-AABE-84ED8553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68F3-81E2-4597-BF39-6A9281E4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9588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1F892-17D3-45CE-8846-AC3EE01D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" y="1749109"/>
            <a:ext cx="11010330" cy="51088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59249-A733-4C63-99B2-3F426EB0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7927-8AAF-41BA-A9DF-BA3A2909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Xem</a:t>
            </a:r>
            <a:r>
              <a:rPr lang="en-US" b="1" dirty="0">
                <a:solidFill>
                  <a:srgbClr val="FF0000"/>
                </a:solidFill>
              </a:rPr>
              <a:t> video: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Hướng dẫn cách cầm bút đúng cách ❤️ (1)">
            <a:hlinkClick r:id="" action="ppaction://media"/>
            <a:extLst>
              <a:ext uri="{FF2B5EF4-FFF2-40B4-BE49-F238E27FC236}">
                <a16:creationId xmlns:a16="http://schemas.microsoft.com/office/drawing/2014/main" id="{42BB002A-D792-4404-8CD1-3343FDB7846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" y="1325880"/>
            <a:ext cx="12015216" cy="54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E36F-1BB1-4E69-829C-7BD192F9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FAB7-4E8F-487B-86CA-B3280612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D5E3F-FE78-4015-8D7A-4E7EFFC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3ADD-9019-41C2-AF8A-AC55688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B341-C970-482C-86A2-6D1DA17E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F496B-4C64-4283-B482-EF9DA92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0"/>
            <a:ext cx="11829142" cy="6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057" y="24551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46D2-71D3-40FE-A76D-68A0A84D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64457"/>
            <a:ext cx="10047514" cy="57125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95" y="251119"/>
            <a:ext cx="6402675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585215" y="2037909"/>
            <a:ext cx="10791882" cy="1507300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-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+ </a:t>
            </a:r>
            <a:r>
              <a:rPr lang="en-US" dirty="0" err="1">
                <a:solidFill>
                  <a:srgbClr val="FF0000"/>
                </a:solidFill>
              </a:rPr>
              <a:t>Cầm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                     +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3    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endParaRPr lang="en-US" sz="4400" dirty="0">
              <a:solidFill>
                <a:srgbClr val="FF0000"/>
              </a:solidFill>
            </a:endParaRPr>
          </a:p>
          <a:p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585215" y="4448628"/>
            <a:ext cx="11201401" cy="1681258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+ </a:t>
            </a:r>
            <a:r>
              <a:rPr lang="en-US" sz="2000" dirty="0" err="1">
                <a:solidFill>
                  <a:srgbClr val="FF0000"/>
                </a:solidFill>
              </a:rPr>
              <a:t>Cầm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phải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                     +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3    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trỏ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2075543" y="3599543"/>
            <a:ext cx="4441372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2,5 cm</a:t>
            </a:r>
          </a:p>
          <a:p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2346917" y="1677198"/>
            <a:ext cx="4169998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5cm</a:t>
            </a: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2075542" y="3599543"/>
            <a:ext cx="8795657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</a:t>
            </a:r>
            <a:r>
              <a:rPr lang="en-US" sz="2800" b="1" dirty="0" err="1">
                <a:solidFill>
                  <a:schemeClr val="tx1"/>
                </a:solidFill>
              </a:rPr>
              <a:t>Cầm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đậm</a:t>
            </a:r>
            <a:endParaRPr lang="en-US" sz="2800" b="1" dirty="0">
              <a:solidFill>
                <a:schemeClr val="tx1"/>
              </a:solidFill>
            </a:endParaRPr>
          </a:p>
          <a:p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2346916" y="1677198"/>
            <a:ext cx="8403770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222</Words>
  <Application>Microsoft Office PowerPoint</Application>
  <PresentationFormat>Widescreen</PresentationFormat>
  <Paragraphs>44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TRƯỜNG MẦM NON ĐÔ THỊ VIỆT HƯNG </vt:lpstr>
      <vt:lpstr>Ổn định tổ chức: Cô đọc bài thơ</vt:lpstr>
      <vt:lpstr>Xem video: cách cầm bút</vt:lpstr>
      <vt:lpstr>PowerPoint Presentation</vt:lpstr>
      <vt:lpstr>PowerPoint Presentation</vt:lpstr>
      <vt:lpstr>Trò chơi: Thử tài của bé</vt:lpstr>
      <vt:lpstr>PowerPoint Presentation</vt:lpstr>
      <vt:lpstr>PowerPoint Presentation</vt:lpstr>
      <vt:lpstr>PowerPoint Presentation</vt:lpstr>
      <vt:lpstr>Trò chơi  Nhanh mắt nhanh tay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ĐÔ THỊ VIỆT HƯNG</dc:title>
  <dc:creator>Admin</dc:creator>
  <cp:lastModifiedBy>Thuy</cp:lastModifiedBy>
  <cp:revision>15</cp:revision>
  <dcterms:created xsi:type="dcterms:W3CDTF">2020-05-29T01:00:51Z</dcterms:created>
  <dcterms:modified xsi:type="dcterms:W3CDTF">2022-05-21T15:31:38Z</dcterms:modified>
</cp:coreProperties>
</file>