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62" r:id="rId2"/>
    <p:sldId id="315" r:id="rId3"/>
    <p:sldId id="340" r:id="rId4"/>
    <p:sldId id="350" r:id="rId5"/>
    <p:sldId id="335" r:id="rId6"/>
    <p:sldId id="264" r:id="rId7"/>
    <p:sldId id="290" r:id="rId8"/>
    <p:sldId id="326" r:id="rId9"/>
    <p:sldId id="347" r:id="rId10"/>
    <p:sldId id="357" r:id="rId11"/>
    <p:sldId id="327" r:id="rId12"/>
    <p:sldId id="369" r:id="rId13"/>
    <p:sldId id="336" r:id="rId14"/>
    <p:sldId id="295" r:id="rId15"/>
    <p:sldId id="272" r:id="rId16"/>
    <p:sldId id="296" r:id="rId17"/>
    <p:sldId id="338" r:id="rId18"/>
    <p:sldId id="300" r:id="rId19"/>
    <p:sldId id="339" r:id="rId20"/>
    <p:sldId id="337" r:id="rId21"/>
    <p:sldId id="302" r:id="rId22"/>
    <p:sldId id="304" r:id="rId23"/>
    <p:sldId id="305" r:id="rId24"/>
    <p:sldId id="343" r:id="rId25"/>
    <p:sldId id="356" r:id="rId26"/>
    <p:sldId id="345" r:id="rId27"/>
    <p:sldId id="351" r:id="rId28"/>
    <p:sldId id="346" r:id="rId29"/>
    <p:sldId id="363" r:id="rId30"/>
    <p:sldId id="348" r:id="rId31"/>
    <p:sldId id="367" r:id="rId32"/>
    <p:sldId id="366" r:id="rId33"/>
    <p:sldId id="349" r:id="rId34"/>
    <p:sldId id="365" r:id="rId35"/>
    <p:sldId id="368" r:id="rId36"/>
    <p:sldId id="334" r:id="rId37"/>
    <p:sldId id="282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607" autoAdjust="0"/>
  </p:normalViewPr>
  <p:slideViewPr>
    <p:cSldViewPr>
      <p:cViewPr varScale="1">
        <p:scale>
          <a:sx n="64" d="100"/>
          <a:sy n="64" d="100"/>
        </p:scale>
        <p:origin x="156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29AAD-596B-461D-AF26-267B53EF616C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D38B9-C56D-481A-A102-17AC24E11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38B9-C56D-481A-A102-17AC24E1117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38B9-C56D-481A-A102-17AC24E1117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F33A-6AD0-4642-9A6A-47B32D96D146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B573-FA4E-418A-A339-C556B1F54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F33A-6AD0-4642-9A6A-47B32D96D146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B573-FA4E-418A-A339-C556B1F54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F33A-6AD0-4642-9A6A-47B32D96D146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B573-FA4E-418A-A339-C556B1F54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F33A-6AD0-4642-9A6A-47B32D96D146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B573-FA4E-418A-A339-C556B1F54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F33A-6AD0-4642-9A6A-47B32D96D146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B573-FA4E-418A-A339-C556B1F54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F33A-6AD0-4642-9A6A-47B32D96D146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B573-FA4E-418A-A339-C556B1F54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F33A-6AD0-4642-9A6A-47B32D96D146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B573-FA4E-418A-A339-C556B1F54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F33A-6AD0-4642-9A6A-47B32D96D146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B573-FA4E-418A-A339-C556B1F54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F33A-6AD0-4642-9A6A-47B32D96D146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B573-FA4E-418A-A339-C556B1F54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F33A-6AD0-4642-9A6A-47B32D96D146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B573-FA4E-418A-A339-C556B1F54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F33A-6AD0-4642-9A6A-47B32D96D146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B573-FA4E-418A-A339-C556B1F54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2F33A-6AD0-4642-9A6A-47B32D96D146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5B573-FA4E-418A-A339-C556B1F54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ownloads\hai-vay-xinh-xinh.mp3" TargetMode="External"/><Relationship Id="rId4" Type="http://schemas.openxmlformats.org/officeDocument/2006/relationships/image" Target="../media/image2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47.pn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38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4033" y="238125"/>
            <a:ext cx="6629400" cy="914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PHÒNG GD&amp;ĐT QUẬN LONG BIÊN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TRƯỜNG MẦM NON ĐÔ THỊ VIỆT HƯNG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219200"/>
            <a:ext cx="8305800" cy="5943600"/>
          </a:xfrm>
        </p:spPr>
        <p:txBody>
          <a:bodyPr/>
          <a:lstStyle/>
          <a:p>
            <a:pPr>
              <a:defRPr/>
            </a:pPr>
            <a:r>
              <a:rPr lang="en-US" sz="7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7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i,t,c</a:t>
            </a:r>
            <a:endParaRPr lang="en-US" sz="7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5" descr="Entertainment-02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0" y="4038600"/>
            <a:ext cx="2895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6" descr="Magnolia-01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3733800"/>
            <a:ext cx="22860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7" descr="Magnolia-01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77000" y="3886200"/>
            <a:ext cx="22860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h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  <p:pic>
        <p:nvPicPr>
          <p:cNvPr id="5" name="Content Placeholder 3" descr="th (7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1447800"/>
            <a:ext cx="5181600" cy="388620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6477000" y="4419600"/>
            <a:ext cx="990600" cy="838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FF0000"/>
                </a:solidFill>
              </a:rPr>
              <a:t>1</a:t>
            </a: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h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953000"/>
          </a:xfrm>
          <a:prstGeom prst="rect">
            <a:avLst/>
          </a:prstGeom>
        </p:spPr>
      </p:pic>
      <p:pic>
        <p:nvPicPr>
          <p:cNvPr id="10" name="Picture 9" descr="Picture24.png"/>
          <p:cNvPicPr>
            <a:picLocks noChangeAspect="1"/>
          </p:cNvPicPr>
          <p:nvPr/>
        </p:nvPicPr>
        <p:blipFill>
          <a:blip r:embed="rId3"/>
          <a:srcRect l="11747" t="33287" r="8959"/>
          <a:stretch>
            <a:fillRect/>
          </a:stretch>
        </p:blipFill>
        <p:spPr>
          <a:xfrm>
            <a:off x="1447800" y="5334000"/>
            <a:ext cx="6172200" cy="13744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14.png"/>
          <p:cNvPicPr>
            <a:picLocks noChangeAspect="1"/>
          </p:cNvPicPr>
          <p:nvPr/>
        </p:nvPicPr>
        <p:blipFill>
          <a:blip r:embed="rId2"/>
          <a:srcRect l="9167" t="32979" r="7500" b="-1061"/>
          <a:stretch>
            <a:fillRect/>
          </a:stretch>
        </p:blipFill>
        <p:spPr>
          <a:xfrm>
            <a:off x="685800" y="3048000"/>
            <a:ext cx="7620000" cy="1524000"/>
          </a:xfrm>
          <a:prstGeom prst="rect">
            <a:avLst/>
          </a:prstGeom>
        </p:spPr>
      </p:pic>
      <p:pic>
        <p:nvPicPr>
          <p:cNvPr id="5" name="Picture 4" descr="Picture15.png"/>
          <p:cNvPicPr>
            <a:picLocks noChangeAspect="1"/>
          </p:cNvPicPr>
          <p:nvPr/>
        </p:nvPicPr>
        <p:blipFill>
          <a:blip r:embed="rId3"/>
          <a:srcRect l="45000" t="43192" r="42500" b="12555"/>
          <a:stretch>
            <a:fillRect/>
          </a:stretch>
        </p:blipFill>
        <p:spPr>
          <a:xfrm>
            <a:off x="2133600" y="3276600"/>
            <a:ext cx="1143000" cy="990600"/>
          </a:xfrm>
          <a:prstGeom prst="rect">
            <a:avLst/>
          </a:prstGeom>
        </p:spPr>
      </p:pic>
      <p:pic>
        <p:nvPicPr>
          <p:cNvPr id="6" name="Picture 5" descr="Picture17.png"/>
          <p:cNvPicPr>
            <a:picLocks noChangeAspect="1"/>
          </p:cNvPicPr>
          <p:nvPr/>
        </p:nvPicPr>
        <p:blipFill>
          <a:blip r:embed="rId4"/>
          <a:srcRect l="45833" t="19363" r="45000" b="2343"/>
          <a:stretch>
            <a:fillRect/>
          </a:stretch>
        </p:blipFill>
        <p:spPr>
          <a:xfrm>
            <a:off x="4419600" y="2438400"/>
            <a:ext cx="1219200" cy="2209800"/>
          </a:xfrm>
          <a:prstGeom prst="rect">
            <a:avLst/>
          </a:prstGeom>
        </p:spPr>
      </p:pic>
      <p:pic>
        <p:nvPicPr>
          <p:cNvPr id="7" name="Picture 6" descr="Picture16.png"/>
          <p:cNvPicPr>
            <a:picLocks noChangeAspect="1"/>
          </p:cNvPicPr>
          <p:nvPr/>
        </p:nvPicPr>
        <p:blipFill>
          <a:blip r:embed="rId5"/>
          <a:srcRect l="44167" t="27232" r="43334" b="8090"/>
          <a:stretch>
            <a:fillRect/>
          </a:stretch>
        </p:blipFill>
        <p:spPr>
          <a:xfrm>
            <a:off x="5334000" y="2895600"/>
            <a:ext cx="12954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</a:t>
            </a:r>
          </a:p>
        </p:txBody>
      </p:sp>
      <p:pic>
        <p:nvPicPr>
          <p:cNvPr id="4" name="Content Placeholder 3" descr="Picture8.png"/>
          <p:cNvPicPr>
            <a:picLocks noGrp="1" noChangeAspect="1"/>
          </p:cNvPicPr>
          <p:nvPr>
            <p:ph idx="1"/>
          </p:nvPr>
        </p:nvPicPr>
        <p:blipFill>
          <a:blip r:embed="rId2"/>
          <a:srcRect l="5773" t="30226" r="86805" b="13641"/>
          <a:stretch>
            <a:fillRect/>
          </a:stretch>
        </p:blipFill>
        <p:spPr>
          <a:xfrm>
            <a:off x="2667000" y="1981200"/>
            <a:ext cx="2971800" cy="42927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762000"/>
            <a:ext cx="7467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5" name="Picture 4" descr="Picture8.png"/>
          <p:cNvPicPr>
            <a:picLocks noChangeAspect="1"/>
          </p:cNvPicPr>
          <p:nvPr/>
        </p:nvPicPr>
        <p:blipFill>
          <a:blip r:embed="rId2"/>
          <a:srcRect l="3602" t="10918" r="80190" b="6782"/>
          <a:stretch>
            <a:fillRect/>
          </a:stretch>
        </p:blipFill>
        <p:spPr>
          <a:xfrm>
            <a:off x="6019800" y="685800"/>
            <a:ext cx="1371600" cy="1219200"/>
          </a:xfrm>
          <a:prstGeom prst="rect">
            <a:avLst/>
          </a:prstGeom>
        </p:spPr>
      </p:pic>
      <p:pic>
        <p:nvPicPr>
          <p:cNvPr id="6" name="Picture 5" descr="Picture1.png"/>
          <p:cNvPicPr>
            <a:picLocks noChangeAspect="1"/>
          </p:cNvPicPr>
          <p:nvPr/>
        </p:nvPicPr>
        <p:blipFill>
          <a:blip r:embed="rId3"/>
          <a:srcRect l="19970" t="47140" r="69367" b="45009"/>
          <a:stretch>
            <a:fillRect/>
          </a:stretch>
        </p:blipFill>
        <p:spPr>
          <a:xfrm>
            <a:off x="1981200" y="3200400"/>
            <a:ext cx="1600200" cy="609600"/>
          </a:xfrm>
          <a:prstGeom prst="rect">
            <a:avLst/>
          </a:prstGeom>
        </p:spPr>
      </p:pic>
      <p:pic>
        <p:nvPicPr>
          <p:cNvPr id="7" name="Picture 6" descr="Picture1.png"/>
          <p:cNvPicPr>
            <a:picLocks noChangeAspect="1"/>
          </p:cNvPicPr>
          <p:nvPr/>
        </p:nvPicPr>
        <p:blipFill>
          <a:blip r:embed="rId3"/>
          <a:srcRect l="23017" t="34381" r="72921" b="15566"/>
          <a:stretch>
            <a:fillRect/>
          </a:stretch>
        </p:blipFill>
        <p:spPr>
          <a:xfrm>
            <a:off x="2438400" y="2209800"/>
            <a:ext cx="609600" cy="3886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533400"/>
            <a:ext cx="7162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5" name="Picture 4" descr="Picture8.png"/>
          <p:cNvPicPr>
            <a:picLocks noChangeAspect="1"/>
          </p:cNvPicPr>
          <p:nvPr/>
        </p:nvPicPr>
        <p:blipFill>
          <a:blip r:embed="rId2"/>
          <a:srcRect l="4171" t="21836" r="85403" b="12657"/>
          <a:stretch>
            <a:fillRect/>
          </a:stretch>
        </p:blipFill>
        <p:spPr>
          <a:xfrm>
            <a:off x="5181600" y="685800"/>
            <a:ext cx="762000" cy="914400"/>
          </a:xfrm>
          <a:prstGeom prst="rect">
            <a:avLst/>
          </a:prstGeom>
        </p:spPr>
      </p:pic>
      <p:pic>
        <p:nvPicPr>
          <p:cNvPr id="6" name="Picture 5" descr="Picture8.png"/>
          <p:cNvPicPr>
            <a:picLocks noChangeAspect="1"/>
          </p:cNvPicPr>
          <p:nvPr/>
        </p:nvPicPr>
        <p:blipFill>
          <a:blip r:embed="rId2"/>
          <a:srcRect l="6328" t="30118" r="88279" b="15292"/>
          <a:stretch>
            <a:fillRect/>
          </a:stretch>
        </p:blipFill>
        <p:spPr>
          <a:xfrm>
            <a:off x="609600" y="2590800"/>
            <a:ext cx="1447800" cy="2799080"/>
          </a:xfrm>
          <a:prstGeom prst="rect">
            <a:avLst/>
          </a:prstGeom>
        </p:spPr>
      </p:pic>
      <p:pic>
        <p:nvPicPr>
          <p:cNvPr id="10" name="Picture 9" descr="Picture10.png"/>
          <p:cNvPicPr>
            <a:picLocks noChangeAspect="1"/>
          </p:cNvPicPr>
          <p:nvPr/>
        </p:nvPicPr>
        <p:blipFill>
          <a:blip r:embed="rId3"/>
          <a:srcRect l="6481" t="28254" r="84121" b="7271"/>
          <a:stretch>
            <a:fillRect/>
          </a:stretch>
        </p:blipFill>
        <p:spPr>
          <a:xfrm>
            <a:off x="3124200" y="2514600"/>
            <a:ext cx="2326105" cy="3048000"/>
          </a:xfrm>
          <a:prstGeom prst="rect">
            <a:avLst/>
          </a:prstGeom>
        </p:spPr>
      </p:pic>
      <p:pic>
        <p:nvPicPr>
          <p:cNvPr id="11" name="Picture 10" descr="Picture1.png"/>
          <p:cNvPicPr>
            <a:picLocks noChangeAspect="1"/>
          </p:cNvPicPr>
          <p:nvPr/>
        </p:nvPicPr>
        <p:blipFill>
          <a:blip r:embed="rId4"/>
          <a:srcRect l="25791" t="28269" r="39316" b="23047"/>
          <a:stretch>
            <a:fillRect/>
          </a:stretch>
        </p:blipFill>
        <p:spPr>
          <a:xfrm>
            <a:off x="5943600" y="2743200"/>
            <a:ext cx="17526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838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6" name="Picture 5" descr="Picture1.png"/>
          <p:cNvPicPr>
            <a:picLocks noChangeAspect="1"/>
          </p:cNvPicPr>
          <p:nvPr/>
        </p:nvPicPr>
        <p:blipFill>
          <a:blip r:embed="rId2"/>
          <a:srcRect l="11325" t="12054" r="57207" b="14162"/>
          <a:stretch>
            <a:fillRect/>
          </a:stretch>
        </p:blipFill>
        <p:spPr>
          <a:xfrm>
            <a:off x="2514600" y="762000"/>
            <a:ext cx="838200" cy="1005528"/>
          </a:xfrm>
          <a:prstGeom prst="rect">
            <a:avLst/>
          </a:prstGeom>
        </p:spPr>
      </p:pic>
      <p:pic>
        <p:nvPicPr>
          <p:cNvPr id="7" name="Picture 6" descr="Picture8.png"/>
          <p:cNvPicPr>
            <a:picLocks noChangeAspect="1"/>
          </p:cNvPicPr>
          <p:nvPr/>
        </p:nvPicPr>
        <p:blipFill>
          <a:blip r:embed="rId3"/>
          <a:srcRect l="3602" t="10918" r="80190" b="6782"/>
          <a:stretch>
            <a:fillRect/>
          </a:stretch>
        </p:blipFill>
        <p:spPr>
          <a:xfrm>
            <a:off x="3733800" y="685800"/>
            <a:ext cx="1371600" cy="1219200"/>
          </a:xfrm>
          <a:prstGeom prst="rect">
            <a:avLst/>
          </a:prstGeom>
        </p:spPr>
      </p:pic>
      <p:pic>
        <p:nvPicPr>
          <p:cNvPr id="5" name="Picture 4" descr="Picture1.png"/>
          <p:cNvPicPr>
            <a:picLocks noChangeAspect="1"/>
          </p:cNvPicPr>
          <p:nvPr/>
        </p:nvPicPr>
        <p:blipFill>
          <a:blip r:embed="rId2"/>
          <a:srcRect l="21402" t="34376" r="73895" b="57745"/>
          <a:stretch>
            <a:fillRect/>
          </a:stretch>
        </p:blipFill>
        <p:spPr>
          <a:xfrm>
            <a:off x="2133600" y="2895600"/>
            <a:ext cx="533400" cy="457200"/>
          </a:xfrm>
          <a:prstGeom prst="rect">
            <a:avLst/>
          </a:prstGeom>
        </p:spPr>
      </p:pic>
      <p:pic>
        <p:nvPicPr>
          <p:cNvPr id="8" name="Picture 7" descr="Picture8.png"/>
          <p:cNvPicPr>
            <a:picLocks noChangeAspect="1"/>
          </p:cNvPicPr>
          <p:nvPr/>
        </p:nvPicPr>
        <p:blipFill>
          <a:blip r:embed="rId3"/>
          <a:srcRect l="8243" t="33401" r="90120" b="17416"/>
          <a:stretch>
            <a:fillRect/>
          </a:stretch>
        </p:blipFill>
        <p:spPr>
          <a:xfrm>
            <a:off x="4953000" y="2819400"/>
            <a:ext cx="457200" cy="2819400"/>
          </a:xfrm>
          <a:prstGeom prst="rect">
            <a:avLst/>
          </a:prstGeom>
        </p:spPr>
      </p:pic>
      <p:pic>
        <p:nvPicPr>
          <p:cNvPr id="9" name="Picture 8" descr="Picture8.png"/>
          <p:cNvPicPr>
            <a:picLocks noChangeAspect="1"/>
          </p:cNvPicPr>
          <p:nvPr/>
        </p:nvPicPr>
        <p:blipFill>
          <a:blip r:embed="rId3"/>
          <a:srcRect l="7151" t="46694" r="88755" b="46660"/>
          <a:stretch>
            <a:fillRect/>
          </a:stretch>
        </p:blipFill>
        <p:spPr>
          <a:xfrm>
            <a:off x="4648200" y="3505200"/>
            <a:ext cx="1143000" cy="381000"/>
          </a:xfrm>
          <a:prstGeom prst="rect">
            <a:avLst/>
          </a:prstGeom>
        </p:spPr>
      </p:pic>
      <p:pic>
        <p:nvPicPr>
          <p:cNvPr id="10" name="Picture 9" descr="Picture1.png"/>
          <p:cNvPicPr>
            <a:picLocks noChangeAspect="1"/>
          </p:cNvPicPr>
          <p:nvPr/>
        </p:nvPicPr>
        <p:blipFill>
          <a:blip r:embed="rId2"/>
          <a:srcRect l="21402" t="46194" r="73895" b="17040"/>
          <a:stretch>
            <a:fillRect/>
          </a:stretch>
        </p:blipFill>
        <p:spPr>
          <a:xfrm>
            <a:off x="2133600" y="3581400"/>
            <a:ext cx="533400" cy="213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065a0b2354fbb53e9fb209ebc352d6c4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7" name="hai-vay-xinh-xinh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257800" y="4343400"/>
            <a:ext cx="1447800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796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inh anh con ca vang (1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5333999"/>
          </a:xfrm>
          <a:prstGeom prst="rect">
            <a:avLst/>
          </a:prstGeom>
        </p:spPr>
      </p:pic>
      <p:pic>
        <p:nvPicPr>
          <p:cNvPr id="9" name="Picture 8" descr="Picture23.png"/>
          <p:cNvPicPr>
            <a:picLocks noChangeAspect="1"/>
          </p:cNvPicPr>
          <p:nvPr/>
        </p:nvPicPr>
        <p:blipFill>
          <a:blip r:embed="rId3"/>
          <a:srcRect l="18658" t="26030" r="24519"/>
          <a:stretch>
            <a:fillRect/>
          </a:stretch>
        </p:blipFill>
        <p:spPr>
          <a:xfrm>
            <a:off x="2133600" y="5334000"/>
            <a:ext cx="5105400" cy="1524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icture2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0"/>
            <a:ext cx="9144000" cy="2716696"/>
          </a:xfrm>
          <a:prstGeom prst="rect">
            <a:avLst/>
          </a:prstGeom>
        </p:spPr>
      </p:pic>
      <p:pic>
        <p:nvPicPr>
          <p:cNvPr id="9" name="Picture 8" descr="Picture27.png"/>
          <p:cNvPicPr>
            <a:picLocks noChangeAspect="1"/>
          </p:cNvPicPr>
          <p:nvPr/>
        </p:nvPicPr>
        <p:blipFill>
          <a:blip r:embed="rId3"/>
          <a:srcRect l="41263" t="32836" r="41116"/>
          <a:stretch>
            <a:fillRect/>
          </a:stretch>
        </p:blipFill>
        <p:spPr>
          <a:xfrm>
            <a:off x="4572000" y="609600"/>
            <a:ext cx="1371600" cy="2182100"/>
          </a:xfrm>
          <a:prstGeom prst="rect">
            <a:avLst/>
          </a:prstGeom>
        </p:spPr>
      </p:pic>
      <p:pic>
        <p:nvPicPr>
          <p:cNvPr id="12" name="Picture 11" descr="Picture27.png"/>
          <p:cNvPicPr>
            <a:picLocks noChangeAspect="1"/>
          </p:cNvPicPr>
          <p:nvPr/>
        </p:nvPicPr>
        <p:blipFill>
          <a:blip r:embed="rId3"/>
          <a:srcRect l="36295" t="33582" r="40211" b="-3944"/>
          <a:stretch>
            <a:fillRect/>
          </a:stretch>
        </p:blipFill>
        <p:spPr>
          <a:xfrm>
            <a:off x="0" y="685800"/>
            <a:ext cx="18288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8610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  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6000" dirty="0">
                <a:solidFill>
                  <a:srgbClr val="FF0000"/>
                </a:solidFill>
              </a:rPr>
              <a:t>”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4" name="Content Placeholder 3" descr="Picture13.png"/>
          <p:cNvPicPr>
            <a:picLocks noGrp="1" noChangeAspect="1"/>
          </p:cNvPicPr>
          <p:nvPr>
            <p:ph idx="1"/>
          </p:nvPr>
        </p:nvPicPr>
        <p:blipFill>
          <a:blip r:embed="rId2"/>
          <a:srcRect l="17102" t="41138" r="54928" b="6242"/>
          <a:stretch>
            <a:fillRect/>
          </a:stretch>
        </p:blipFill>
        <p:spPr>
          <a:xfrm>
            <a:off x="2743200" y="1791568"/>
            <a:ext cx="4800600" cy="4284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762000"/>
            <a:ext cx="7467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8" name="Content Placeholder 3" descr="Picture3.png"/>
          <p:cNvPicPr>
            <a:picLocks noGrp="1" noChangeAspect="1"/>
          </p:cNvPicPr>
          <p:nvPr>
            <p:ph idx="1"/>
          </p:nvPr>
        </p:nvPicPr>
        <p:blipFill>
          <a:blip r:embed="rId2"/>
          <a:srcRect l="41556" t="44699" r="30266" b="13582"/>
          <a:stretch>
            <a:fillRect/>
          </a:stretch>
        </p:blipFill>
        <p:spPr>
          <a:xfrm>
            <a:off x="1371600" y="2695222"/>
            <a:ext cx="3352800" cy="3476978"/>
          </a:xfrm>
        </p:spPr>
      </p:pic>
      <p:pic>
        <p:nvPicPr>
          <p:cNvPr id="9" name="Picture 8" descr="Picture13.png"/>
          <p:cNvPicPr>
            <a:picLocks noChangeAspect="1"/>
          </p:cNvPicPr>
          <p:nvPr/>
        </p:nvPicPr>
        <p:blipFill>
          <a:blip r:embed="rId3"/>
          <a:srcRect l="17102" t="21486" r="47684" b="6242"/>
          <a:stretch>
            <a:fillRect/>
          </a:stretch>
        </p:blipFill>
        <p:spPr>
          <a:xfrm>
            <a:off x="6629400" y="838200"/>
            <a:ext cx="994718" cy="9685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0"/>
            <a:ext cx="7162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6600" dirty="0"/>
              <a:t> </a:t>
            </a:r>
            <a:r>
              <a:rPr lang="en-US" sz="6600" dirty="0" err="1"/>
              <a:t>kiểu</a:t>
            </a:r>
            <a:r>
              <a:rPr lang="en-US" sz="6600" dirty="0"/>
              <a:t> </a:t>
            </a:r>
            <a:r>
              <a:rPr lang="en-US" sz="6600" dirty="0" err="1"/>
              <a:t>chữ</a:t>
            </a:r>
            <a:r>
              <a:rPr lang="en-US" sz="6600" dirty="0"/>
              <a:t> </a:t>
            </a:r>
          </a:p>
        </p:txBody>
      </p:sp>
      <p:pic>
        <p:nvPicPr>
          <p:cNvPr id="7" name="Picture 6" descr="Picture13.png"/>
          <p:cNvPicPr>
            <a:picLocks noChangeAspect="1"/>
          </p:cNvPicPr>
          <p:nvPr/>
        </p:nvPicPr>
        <p:blipFill>
          <a:blip r:embed="rId2"/>
          <a:srcRect l="17102" t="21486" r="47684" b="6242"/>
          <a:stretch>
            <a:fillRect/>
          </a:stretch>
        </p:blipFill>
        <p:spPr>
          <a:xfrm>
            <a:off x="5029200" y="-228600"/>
            <a:ext cx="1295400" cy="1261310"/>
          </a:xfrm>
          <a:prstGeom prst="rect">
            <a:avLst/>
          </a:prstGeom>
        </p:spPr>
      </p:pic>
      <p:pic>
        <p:nvPicPr>
          <p:cNvPr id="8" name="Picture 7" descr="Picture13.png"/>
          <p:cNvPicPr>
            <a:picLocks noChangeAspect="1"/>
          </p:cNvPicPr>
          <p:nvPr/>
        </p:nvPicPr>
        <p:blipFill>
          <a:blip r:embed="rId2"/>
          <a:srcRect l="18801" t="42018" r="62317" b="12618"/>
          <a:stretch>
            <a:fillRect/>
          </a:stretch>
        </p:blipFill>
        <p:spPr>
          <a:xfrm>
            <a:off x="228600" y="2133600"/>
            <a:ext cx="2540577" cy="2895600"/>
          </a:xfrm>
          <a:prstGeom prst="rect">
            <a:avLst/>
          </a:prstGeom>
        </p:spPr>
      </p:pic>
      <p:pic>
        <p:nvPicPr>
          <p:cNvPr id="6" name="Picture 5" descr="Picture3.png"/>
          <p:cNvPicPr>
            <a:picLocks noChangeAspect="1"/>
          </p:cNvPicPr>
          <p:nvPr/>
        </p:nvPicPr>
        <p:blipFill>
          <a:blip r:embed="rId3"/>
          <a:srcRect l="12400" t="29970" r="69514" b="11416"/>
          <a:stretch>
            <a:fillRect/>
          </a:stretch>
        </p:blipFill>
        <p:spPr>
          <a:xfrm>
            <a:off x="3200400" y="2133600"/>
            <a:ext cx="2826657" cy="2895600"/>
          </a:xfrm>
          <a:prstGeom prst="rect">
            <a:avLst/>
          </a:prstGeom>
        </p:spPr>
      </p:pic>
      <p:pic>
        <p:nvPicPr>
          <p:cNvPr id="9" name="Picture 8" descr="Picture4.png"/>
          <p:cNvPicPr>
            <a:picLocks noChangeAspect="1"/>
          </p:cNvPicPr>
          <p:nvPr/>
        </p:nvPicPr>
        <p:blipFill>
          <a:blip r:embed="rId4"/>
          <a:srcRect l="35986" t="40400" r="40531" b="30584"/>
          <a:stretch>
            <a:fillRect/>
          </a:stretch>
        </p:blipFill>
        <p:spPr>
          <a:xfrm>
            <a:off x="6324600" y="2362200"/>
            <a:ext cx="2106827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>
                <a:solidFill>
                  <a:srgbClr val="FF0000"/>
                </a:solidFill>
              </a:rPr>
              <a:t>Trò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chơi</a:t>
            </a:r>
            <a:r>
              <a:rPr lang="en-US" sz="6000" b="1" dirty="0">
                <a:solidFill>
                  <a:srgbClr val="FF0000"/>
                </a:solidFill>
              </a:rPr>
              <a:t> 1: </a:t>
            </a:r>
            <a:r>
              <a:rPr lang="en-US" sz="6000" b="1" dirty="0" err="1">
                <a:solidFill>
                  <a:srgbClr val="FF0000"/>
                </a:solidFill>
              </a:rPr>
              <a:t>thử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tài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bé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yêu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533400" y="304800"/>
            <a:ext cx="1828800" cy="137160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.VnAvant" pitchFamily="34" charset="0"/>
              </a:rPr>
              <a:t>i</a:t>
            </a:r>
            <a:r>
              <a:rPr lang="en-US" sz="6000" b="1" dirty="0">
                <a:solidFill>
                  <a:srgbClr val="FF0000"/>
                </a:solidFill>
                <a:latin typeface=".VnAvant" pitchFamily="34" charset="0"/>
              </a:rPr>
              <a:t> </a:t>
            </a:r>
          </a:p>
        </p:txBody>
      </p:sp>
      <p:sp>
        <p:nvSpPr>
          <p:cNvPr id="6" name="Cloud 5"/>
          <p:cNvSpPr/>
          <p:nvPr/>
        </p:nvSpPr>
        <p:spPr>
          <a:xfrm>
            <a:off x="2895600" y="1676400"/>
            <a:ext cx="2133600" cy="1295400"/>
          </a:xfrm>
          <a:prstGeom prst="clou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0" b="1" dirty="0">
                <a:solidFill>
                  <a:schemeClr val="tx1"/>
                </a:solidFill>
                <a:latin typeface=".VnAvant" pitchFamily="34" charset="0"/>
              </a:rPr>
              <a:t>t</a:t>
            </a:r>
          </a:p>
        </p:txBody>
      </p:sp>
      <p:sp>
        <p:nvSpPr>
          <p:cNvPr id="7" name="Cloud 6"/>
          <p:cNvSpPr/>
          <p:nvPr/>
        </p:nvSpPr>
        <p:spPr>
          <a:xfrm>
            <a:off x="5715000" y="2286000"/>
            <a:ext cx="1905000" cy="1143000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0" b="1" dirty="0">
                <a:solidFill>
                  <a:srgbClr val="FFFF00"/>
                </a:solidFill>
                <a:latin typeface=".VnAvant" pitchFamily="34" charset="0"/>
              </a:rPr>
              <a:t>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h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Cloud 4"/>
          <p:cNvSpPr/>
          <p:nvPr/>
        </p:nvSpPr>
        <p:spPr>
          <a:xfrm>
            <a:off x="2971800" y="1981200"/>
            <a:ext cx="2819400" cy="236220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.VnAvant" pitchFamily="34" charset="0"/>
              </a:rPr>
              <a:t>i</a:t>
            </a:r>
            <a:r>
              <a:rPr lang="en-US" sz="8000" b="1" dirty="0">
                <a:solidFill>
                  <a:srgbClr val="FF0000"/>
                </a:solidFill>
                <a:latin typeface=".VnAvant" pitchFamily="34" charset="0"/>
              </a:rPr>
              <a:t> </a:t>
            </a: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1295400" y="609600"/>
            <a:ext cx="1828800" cy="2057400"/>
          </a:xfrm>
          <a:prstGeom prst="clou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solidFill>
                  <a:schemeClr val="tx1"/>
                </a:solidFill>
                <a:latin typeface=".VnAvant" pitchFamily="34" charset="0"/>
              </a:rPr>
              <a:t>c</a:t>
            </a:r>
          </a:p>
        </p:txBody>
      </p:sp>
      <p:sp>
        <p:nvSpPr>
          <p:cNvPr id="5" name="Cloud 4"/>
          <p:cNvSpPr/>
          <p:nvPr/>
        </p:nvSpPr>
        <p:spPr>
          <a:xfrm>
            <a:off x="4800600" y="914400"/>
            <a:ext cx="2286000" cy="2133600"/>
          </a:xfrm>
          <a:prstGeom prst="cloud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solidFill>
                  <a:srgbClr val="FFFF00"/>
                </a:solidFill>
                <a:latin typeface=".VnAvant" pitchFamily="34" charset="0"/>
              </a:rPr>
              <a:t>t</a:t>
            </a:r>
          </a:p>
        </p:txBody>
      </p:sp>
      <p:sp>
        <p:nvSpPr>
          <p:cNvPr id="6" name="Cloud 5"/>
          <p:cNvSpPr/>
          <p:nvPr/>
        </p:nvSpPr>
        <p:spPr>
          <a:xfrm>
            <a:off x="2286000" y="3581400"/>
            <a:ext cx="2438400" cy="1828800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Picture1.png"/>
          <p:cNvPicPr>
            <a:picLocks noChangeAspect="1"/>
          </p:cNvPicPr>
          <p:nvPr/>
        </p:nvPicPr>
        <p:blipFill>
          <a:blip r:embed="rId2"/>
          <a:srcRect l="7515" t="32209" r="77531" b="12325"/>
          <a:stretch>
            <a:fillRect/>
          </a:stretch>
        </p:blipFill>
        <p:spPr>
          <a:xfrm>
            <a:off x="2895600" y="3810000"/>
            <a:ext cx="1295400" cy="1554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h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Cloud 4"/>
          <p:cNvSpPr/>
          <p:nvPr/>
        </p:nvSpPr>
        <p:spPr>
          <a:xfrm>
            <a:off x="3429000" y="1828800"/>
            <a:ext cx="2286000" cy="2133600"/>
          </a:xfrm>
          <a:prstGeom prst="cloud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solidFill>
                  <a:srgbClr val="FFFF00"/>
                </a:solidFill>
                <a:latin typeface=".VnAvant" pitchFamily="34" charset="0"/>
              </a:rPr>
              <a:t>t</a:t>
            </a: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2743200" y="4038600"/>
            <a:ext cx="2133600" cy="1828800"/>
          </a:xfrm>
          <a:prstGeom prst="cloud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err="1">
                <a:solidFill>
                  <a:srgbClr val="FF0000"/>
                </a:solidFill>
                <a:latin typeface=".VnAvant" pitchFamily="34" charset="0"/>
              </a:rPr>
              <a:t>i</a:t>
            </a:r>
            <a:endParaRPr lang="en-US" sz="96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5" name="Cloud 4"/>
          <p:cNvSpPr/>
          <p:nvPr/>
        </p:nvSpPr>
        <p:spPr>
          <a:xfrm>
            <a:off x="914400" y="990600"/>
            <a:ext cx="2133600" cy="182880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FF0000"/>
                </a:solidFill>
                <a:latin typeface=".VnAvant" pitchFamily="34" charset="0"/>
              </a:rPr>
              <a:t>c</a:t>
            </a:r>
          </a:p>
        </p:txBody>
      </p:sp>
      <p:sp>
        <p:nvSpPr>
          <p:cNvPr id="6" name="Cloud 5"/>
          <p:cNvSpPr/>
          <p:nvPr/>
        </p:nvSpPr>
        <p:spPr>
          <a:xfrm>
            <a:off x="5410200" y="1447800"/>
            <a:ext cx="2133600" cy="1828800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tx1"/>
                </a:solidFill>
                <a:latin typeface=".VnAvant" pitchFamily="34" charset="0"/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065a0b2354fbb53e9fb209ebc352d6c4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loud 5"/>
          <p:cNvSpPr/>
          <p:nvPr/>
        </p:nvSpPr>
        <p:spPr>
          <a:xfrm>
            <a:off x="3276600" y="1524000"/>
            <a:ext cx="2133600" cy="182880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FF0000"/>
                </a:solidFill>
                <a:latin typeface=".VnAvant" pitchFamily="34" charset="0"/>
              </a:rPr>
              <a:t>c</a:t>
            </a: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Picture2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0025" y="2833042"/>
            <a:ext cx="7783949" cy="2060278"/>
          </a:xfrm>
        </p:spPr>
      </p:pic>
      <p:pic>
        <p:nvPicPr>
          <p:cNvPr id="4" name="Picture 3" descr="tải xuống.jpg"/>
          <p:cNvPicPr>
            <a:picLocks noChangeAspect="1"/>
          </p:cNvPicPr>
          <p:nvPr/>
        </p:nvPicPr>
        <p:blipFill>
          <a:blip r:embed="rId3"/>
          <a:srcRect b="12000"/>
          <a:stretch>
            <a:fillRect/>
          </a:stretch>
        </p:blipFill>
        <p:spPr>
          <a:xfrm>
            <a:off x="0" y="-457200"/>
            <a:ext cx="9144000" cy="5791200"/>
          </a:xfrm>
          <a:prstGeom prst="rect">
            <a:avLst/>
          </a:prstGeom>
        </p:spPr>
      </p:pic>
      <p:pic>
        <p:nvPicPr>
          <p:cNvPr id="7" name="Picture 6" descr="Picture25.png"/>
          <p:cNvPicPr>
            <a:picLocks noChangeAspect="1"/>
          </p:cNvPicPr>
          <p:nvPr/>
        </p:nvPicPr>
        <p:blipFill>
          <a:blip r:embed="rId2"/>
          <a:srcRect l="29368" t="14934" r="17769" b="11096"/>
          <a:stretch>
            <a:fillRect/>
          </a:stretch>
        </p:blipFill>
        <p:spPr>
          <a:xfrm>
            <a:off x="2590800" y="5105400"/>
            <a:ext cx="41148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chấm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1442217025-oc-da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1143000"/>
            <a:ext cx="4114800" cy="4386262"/>
          </a:xfrm>
          <a:prstGeom prst="rect">
            <a:avLst/>
          </a:prstGeom>
        </p:spPr>
      </p:pic>
      <p:pic>
        <p:nvPicPr>
          <p:cNvPr id="5" name="Picture 4" descr="Picture1.png"/>
          <p:cNvPicPr>
            <a:picLocks noChangeAspect="1"/>
          </p:cNvPicPr>
          <p:nvPr/>
        </p:nvPicPr>
        <p:blipFill>
          <a:blip r:embed="rId3"/>
          <a:srcRect l="23495" t="25954" r="17769" b="9162"/>
          <a:stretch>
            <a:fillRect/>
          </a:stretch>
        </p:blipFill>
        <p:spPr>
          <a:xfrm>
            <a:off x="2133600" y="5715000"/>
            <a:ext cx="4572000" cy="1143000"/>
          </a:xfrm>
          <a:prstGeom prst="rect">
            <a:avLst/>
          </a:prstGeom>
        </p:spPr>
      </p:pic>
      <p:sp>
        <p:nvSpPr>
          <p:cNvPr id="7" name="6-Point Star 6"/>
          <p:cNvSpPr/>
          <p:nvPr/>
        </p:nvSpPr>
        <p:spPr>
          <a:xfrm>
            <a:off x="457200" y="1219200"/>
            <a:ext cx="1676400" cy="1600200"/>
          </a:xfrm>
          <a:prstGeom prst="star6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6-Point Star 7"/>
          <p:cNvSpPr/>
          <p:nvPr/>
        </p:nvSpPr>
        <p:spPr>
          <a:xfrm>
            <a:off x="381000" y="3657600"/>
            <a:ext cx="1676400" cy="1295400"/>
          </a:xfrm>
          <a:prstGeom prst="star6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6-Point Star 8"/>
          <p:cNvSpPr/>
          <p:nvPr/>
        </p:nvSpPr>
        <p:spPr>
          <a:xfrm>
            <a:off x="7086600" y="1600200"/>
            <a:ext cx="1676400" cy="1752600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0" name="6-Point Star 9"/>
          <p:cNvSpPr/>
          <p:nvPr/>
        </p:nvSpPr>
        <p:spPr>
          <a:xfrm>
            <a:off x="6934200" y="4191000"/>
            <a:ext cx="1676400" cy="1752600"/>
          </a:xfrm>
          <a:prstGeom prst="star6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Picture7.png"/>
          <p:cNvPicPr>
            <a:picLocks noChangeAspect="1"/>
          </p:cNvPicPr>
          <p:nvPr/>
        </p:nvPicPr>
        <p:blipFill>
          <a:blip r:embed="rId4"/>
          <a:srcRect l="39232" t="16841" r="36294" b="261"/>
          <a:stretch>
            <a:fillRect/>
          </a:stretch>
        </p:blipFill>
        <p:spPr>
          <a:xfrm>
            <a:off x="2209800" y="5334000"/>
            <a:ext cx="1676400" cy="1676400"/>
          </a:xfrm>
          <a:prstGeom prst="rect">
            <a:avLst/>
          </a:prstGeom>
        </p:spPr>
      </p:pic>
      <p:pic>
        <p:nvPicPr>
          <p:cNvPr id="12" name="Picture 11" descr="Picture28.png"/>
          <p:cNvPicPr>
            <a:picLocks noChangeAspect="1"/>
          </p:cNvPicPr>
          <p:nvPr/>
        </p:nvPicPr>
        <p:blipFill>
          <a:blip r:embed="rId5"/>
          <a:srcRect l="44127" t="21855" r="46084" b="7783"/>
          <a:stretch>
            <a:fillRect/>
          </a:stretch>
        </p:blipFill>
        <p:spPr>
          <a:xfrm>
            <a:off x="1066800" y="1524000"/>
            <a:ext cx="381000" cy="1143000"/>
          </a:xfrm>
          <a:prstGeom prst="rect">
            <a:avLst/>
          </a:prstGeom>
        </p:spPr>
      </p:pic>
      <p:pic>
        <p:nvPicPr>
          <p:cNvPr id="13" name="Picture 12" descr="Picture10.png"/>
          <p:cNvPicPr>
            <a:picLocks noChangeAspect="1"/>
          </p:cNvPicPr>
          <p:nvPr/>
        </p:nvPicPr>
        <p:blipFill>
          <a:blip r:embed="rId6"/>
          <a:srcRect l="42751" r="42546" b="-4588"/>
          <a:stretch>
            <a:fillRect/>
          </a:stretch>
        </p:blipFill>
        <p:spPr>
          <a:xfrm>
            <a:off x="7391400" y="4191000"/>
            <a:ext cx="762000" cy="1600201"/>
          </a:xfrm>
          <a:prstGeom prst="rect">
            <a:avLst/>
          </a:prstGeom>
        </p:spPr>
      </p:pic>
      <p:pic>
        <p:nvPicPr>
          <p:cNvPr id="14" name="Picture 13" descr="Picture17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1143000" y="3124200"/>
            <a:ext cx="4778163" cy="1766086"/>
          </a:xfrm>
          <a:prstGeom prst="rect">
            <a:avLst/>
          </a:prstGeom>
        </p:spPr>
      </p:pic>
      <p:pic>
        <p:nvPicPr>
          <p:cNvPr id="15" name="Picture 14" descr="Picture7.png"/>
          <p:cNvPicPr>
            <a:picLocks noChangeAspect="1"/>
          </p:cNvPicPr>
          <p:nvPr/>
        </p:nvPicPr>
        <p:blipFill>
          <a:blip r:embed="rId4"/>
          <a:srcRect l="39232" t="16841" r="36294" b="261"/>
          <a:stretch>
            <a:fillRect/>
          </a:stretch>
        </p:blipFill>
        <p:spPr>
          <a:xfrm>
            <a:off x="7162800" y="1447800"/>
            <a:ext cx="1676400" cy="167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h (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533400"/>
            <a:ext cx="6858000" cy="563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h (1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533400"/>
            <a:ext cx="7620000" cy="5943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1" y="228600"/>
            <a:ext cx="6934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chấm</a:t>
            </a:r>
            <a:endParaRPr lang="en-US" sz="4000" dirty="0"/>
          </a:p>
        </p:txBody>
      </p:sp>
      <p:pic>
        <p:nvPicPr>
          <p:cNvPr id="5" name="Picture 4" descr="th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838200"/>
            <a:ext cx="5181600" cy="3962400"/>
          </a:xfrm>
          <a:prstGeom prst="rect">
            <a:avLst/>
          </a:prstGeom>
        </p:spPr>
      </p:pic>
      <p:sp>
        <p:nvSpPr>
          <p:cNvPr id="6" name="6-Point Star 5"/>
          <p:cNvSpPr/>
          <p:nvPr/>
        </p:nvSpPr>
        <p:spPr>
          <a:xfrm>
            <a:off x="304800" y="5257800"/>
            <a:ext cx="1676400" cy="1600200"/>
          </a:xfrm>
          <a:prstGeom prst="star6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Picture1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95400" y="4876800"/>
            <a:ext cx="4778163" cy="1766086"/>
          </a:xfrm>
          <a:prstGeom prst="rect">
            <a:avLst/>
          </a:prstGeom>
        </p:spPr>
      </p:pic>
      <p:sp>
        <p:nvSpPr>
          <p:cNvPr id="9" name="6-Point Star 8"/>
          <p:cNvSpPr/>
          <p:nvPr/>
        </p:nvSpPr>
        <p:spPr>
          <a:xfrm>
            <a:off x="304800" y="1524000"/>
            <a:ext cx="1676400" cy="1752600"/>
          </a:xfrm>
          <a:prstGeom prst="star6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Picture7.png"/>
          <p:cNvPicPr>
            <a:picLocks noChangeAspect="1"/>
          </p:cNvPicPr>
          <p:nvPr/>
        </p:nvPicPr>
        <p:blipFill>
          <a:blip r:embed="rId4"/>
          <a:srcRect l="39232" t="16841" r="36294" b="261"/>
          <a:stretch>
            <a:fillRect/>
          </a:stretch>
        </p:blipFill>
        <p:spPr>
          <a:xfrm>
            <a:off x="304800" y="1371600"/>
            <a:ext cx="1676400" cy="1676400"/>
          </a:xfrm>
          <a:prstGeom prst="rect">
            <a:avLst/>
          </a:prstGeom>
        </p:spPr>
      </p:pic>
      <p:sp>
        <p:nvSpPr>
          <p:cNvPr id="12" name="6-Point Star 11"/>
          <p:cNvSpPr/>
          <p:nvPr/>
        </p:nvSpPr>
        <p:spPr>
          <a:xfrm>
            <a:off x="7162800" y="4648200"/>
            <a:ext cx="1676400" cy="1752600"/>
          </a:xfrm>
          <a:prstGeom prst="star6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6-Point Star 12"/>
          <p:cNvSpPr/>
          <p:nvPr/>
        </p:nvSpPr>
        <p:spPr>
          <a:xfrm>
            <a:off x="7467600" y="990600"/>
            <a:ext cx="1676400" cy="1752600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Picture8.png"/>
          <p:cNvPicPr>
            <a:picLocks noChangeAspect="1"/>
          </p:cNvPicPr>
          <p:nvPr/>
        </p:nvPicPr>
        <p:blipFill>
          <a:blip r:embed="rId5"/>
          <a:srcRect l="40672" t="43312" r="39552" b="7329"/>
          <a:stretch>
            <a:fillRect/>
          </a:stretch>
        </p:blipFill>
        <p:spPr>
          <a:xfrm>
            <a:off x="7239000" y="4953000"/>
            <a:ext cx="1447800" cy="1066800"/>
          </a:xfrm>
          <a:prstGeom prst="rect">
            <a:avLst/>
          </a:prstGeom>
        </p:spPr>
      </p:pic>
      <p:pic>
        <p:nvPicPr>
          <p:cNvPr id="16" name="Picture 15" descr="Picture3.png"/>
          <p:cNvPicPr>
            <a:picLocks noChangeAspect="1"/>
          </p:cNvPicPr>
          <p:nvPr/>
        </p:nvPicPr>
        <p:blipFill>
          <a:blip r:embed="rId6"/>
          <a:srcRect l="16642" t="13737" r="17769" b="12997"/>
          <a:stretch>
            <a:fillRect/>
          </a:stretch>
        </p:blipFill>
        <p:spPr>
          <a:xfrm>
            <a:off x="2133600" y="5257800"/>
            <a:ext cx="5105400" cy="1219200"/>
          </a:xfrm>
          <a:prstGeom prst="rect">
            <a:avLst/>
          </a:prstGeom>
        </p:spPr>
      </p:pic>
      <p:pic>
        <p:nvPicPr>
          <p:cNvPr id="18" name="Picture 17" descr="Picture4.png"/>
          <p:cNvPicPr>
            <a:picLocks noChangeAspect="1"/>
          </p:cNvPicPr>
          <p:nvPr/>
        </p:nvPicPr>
        <p:blipFill>
          <a:blip r:embed="rId7"/>
          <a:srcRect l="46085" t="27104" r="45105" b="17946"/>
          <a:stretch>
            <a:fillRect/>
          </a:stretch>
        </p:blipFill>
        <p:spPr>
          <a:xfrm>
            <a:off x="5486400" y="5486400"/>
            <a:ext cx="685800" cy="914400"/>
          </a:xfrm>
          <a:prstGeom prst="rect">
            <a:avLst/>
          </a:prstGeom>
        </p:spPr>
      </p:pic>
      <p:pic>
        <p:nvPicPr>
          <p:cNvPr id="19" name="Picture 18" descr="Picture4.png"/>
          <p:cNvPicPr>
            <a:picLocks noChangeAspect="1"/>
          </p:cNvPicPr>
          <p:nvPr/>
        </p:nvPicPr>
        <p:blipFill>
          <a:blip r:embed="rId7"/>
          <a:srcRect l="46085" t="27104" r="45105" b="17946"/>
          <a:stretch>
            <a:fillRect/>
          </a:stretch>
        </p:blipFill>
        <p:spPr>
          <a:xfrm>
            <a:off x="7924800" y="1447800"/>
            <a:ext cx="6858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h (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762000"/>
            <a:ext cx="7010400" cy="495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h (1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762000"/>
            <a:ext cx="7772400" cy="4419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372600" cy="32004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2.Các con </a:t>
            </a:r>
            <a:r>
              <a:rPr lang="en-US" b="1" dirty="0" err="1"/>
              <a:t>vừa</a:t>
            </a:r>
            <a:r>
              <a:rPr lang="en-US" b="1" dirty="0"/>
              <a:t> </a:t>
            </a:r>
            <a:r>
              <a:rPr lang="en-US" b="1" dirty="0" err="1"/>
              <a:t>được</a:t>
            </a:r>
            <a:r>
              <a:rPr lang="en-US" b="1" dirty="0"/>
              <a:t> </a:t>
            </a:r>
            <a:r>
              <a:rPr lang="en-US" b="1" dirty="0" err="1"/>
              <a:t>học</a:t>
            </a:r>
            <a:r>
              <a:rPr lang="en-US" b="1" dirty="0"/>
              <a:t> </a:t>
            </a:r>
            <a:r>
              <a:rPr lang="en-US" b="1" dirty="0" err="1"/>
              <a:t>nhóm</a:t>
            </a:r>
            <a:r>
              <a:rPr lang="en-US" b="1" dirty="0"/>
              <a:t> </a:t>
            </a:r>
            <a:r>
              <a:rPr lang="en-US" b="1" dirty="0" err="1"/>
              <a:t>chữ</a:t>
            </a:r>
            <a:r>
              <a:rPr lang="en-US" b="1" dirty="0"/>
              <a:t> </a:t>
            </a:r>
            <a:r>
              <a:rPr lang="en-US" b="1" dirty="0" err="1"/>
              <a:t>cái</a:t>
            </a:r>
            <a:r>
              <a:rPr lang="en-US" b="1" dirty="0"/>
              <a:t> </a:t>
            </a:r>
            <a:r>
              <a:rPr lang="en-US" b="1" dirty="0" err="1"/>
              <a:t>nào</a:t>
            </a:r>
            <a:r>
              <a:rPr lang="en-US" b="1" dirty="0"/>
              <a:t>?</a:t>
            </a:r>
            <a:br>
              <a:rPr lang="en-US" b="1" dirty="0"/>
            </a:br>
            <a:r>
              <a:rPr lang="en-US" b="1" dirty="0"/>
              <a:t>1.Nhóm </a:t>
            </a:r>
            <a:r>
              <a:rPr lang="en-US" b="1" dirty="0" err="1"/>
              <a:t>chữ</a:t>
            </a:r>
            <a:r>
              <a:rPr lang="en-US" b="1" dirty="0"/>
              <a:t> </a:t>
            </a:r>
            <a:r>
              <a:rPr lang="en-US" b="1" dirty="0" err="1"/>
              <a:t>a,ă,â</a:t>
            </a:r>
            <a:r>
              <a:rPr lang="en-US" b="1" dirty="0"/>
              <a:t> 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3.Nhóm </a:t>
            </a:r>
            <a:r>
              <a:rPr lang="en-US" b="1" dirty="0" err="1"/>
              <a:t>chữ</a:t>
            </a:r>
            <a:r>
              <a:rPr lang="en-US" b="1" dirty="0"/>
              <a:t> </a:t>
            </a:r>
            <a:r>
              <a:rPr lang="en-US" b="1" dirty="0" err="1"/>
              <a:t>e,ê</a:t>
            </a:r>
            <a:endParaRPr lang="en-US" b="1" dirty="0"/>
          </a:p>
        </p:txBody>
      </p:sp>
      <p:pic>
        <p:nvPicPr>
          <p:cNvPr id="4099" name="Picture 3" descr="C:\Users\Administrator\Downloads\tải xuống (2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1775" y="3200400"/>
            <a:ext cx="2562225" cy="1781175"/>
          </a:xfrm>
          <a:prstGeom prst="rect">
            <a:avLst/>
          </a:prstGeom>
          <a:noFill/>
        </p:spPr>
      </p:pic>
      <p:pic>
        <p:nvPicPr>
          <p:cNvPr id="8" name="Picture 7" descr="Picture9.png"/>
          <p:cNvPicPr>
            <a:picLocks noChangeAspect="1"/>
          </p:cNvPicPr>
          <p:nvPr/>
        </p:nvPicPr>
        <p:blipFill>
          <a:blip r:embed="rId3"/>
          <a:srcRect t="32593" r="15714"/>
          <a:stretch>
            <a:fillRect/>
          </a:stretch>
        </p:blipFill>
        <p:spPr>
          <a:xfrm>
            <a:off x="2209800" y="1676400"/>
            <a:ext cx="4495800" cy="6303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4F41A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4F41A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635b60a279ac00034aea25367be45b1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990600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thúc:chúc</a:t>
            </a: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8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ngoãn</a:t>
            </a: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endParaRPr lang="en-US" sz="8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981200"/>
            <a:ext cx="7783949" cy="1846935"/>
          </a:xfrm>
          <a:prstGeom prst="rect">
            <a:avLst/>
          </a:prstGeom>
        </p:spPr>
      </p:pic>
      <p:pic>
        <p:nvPicPr>
          <p:cNvPr id="5" name="Picture 4" descr="Picture14.png"/>
          <p:cNvPicPr>
            <a:picLocks noChangeAspect="1"/>
          </p:cNvPicPr>
          <p:nvPr/>
        </p:nvPicPr>
        <p:blipFill>
          <a:blip r:embed="rId3"/>
          <a:srcRect l="43878" t="23077" r="42332" b="3847"/>
          <a:stretch>
            <a:fillRect/>
          </a:stretch>
        </p:blipFill>
        <p:spPr>
          <a:xfrm>
            <a:off x="3810000" y="2362200"/>
            <a:ext cx="838200" cy="1447800"/>
          </a:xfrm>
          <a:prstGeom prst="rect">
            <a:avLst/>
          </a:prstGeom>
        </p:spPr>
      </p:pic>
      <p:pic>
        <p:nvPicPr>
          <p:cNvPr id="7" name="Picture 6" descr="Picture6.png"/>
          <p:cNvPicPr>
            <a:picLocks noChangeAspect="1"/>
          </p:cNvPicPr>
          <p:nvPr/>
        </p:nvPicPr>
        <p:blipFill>
          <a:blip r:embed="rId4"/>
          <a:srcRect l="46989" r="44201"/>
          <a:stretch>
            <a:fillRect/>
          </a:stretch>
        </p:blipFill>
        <p:spPr>
          <a:xfrm>
            <a:off x="6096000" y="1981200"/>
            <a:ext cx="685800" cy="18469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Picture1.png"/>
          <p:cNvPicPr>
            <a:picLocks noGrp="1" noChangeAspect="1"/>
          </p:cNvPicPr>
          <p:nvPr>
            <p:ph idx="1"/>
          </p:nvPr>
        </p:nvPicPr>
        <p:blipFill>
          <a:blip r:embed="rId2"/>
          <a:srcRect l="7143" t="26292" r="33333" b="8557"/>
          <a:stretch>
            <a:fillRect/>
          </a:stretch>
        </p:blipFill>
        <p:spPr>
          <a:xfrm>
            <a:off x="1600200" y="1905000"/>
            <a:ext cx="7315200" cy="43101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609600"/>
            <a:ext cx="716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4" name="Picture 3" descr="Picture1.png"/>
          <p:cNvPicPr>
            <a:picLocks noChangeAspect="1"/>
          </p:cNvPicPr>
          <p:nvPr/>
        </p:nvPicPr>
        <p:blipFill>
          <a:blip r:embed="rId2"/>
          <a:srcRect l="7143" t="26292" r="33333" b="8557"/>
          <a:stretch>
            <a:fillRect/>
          </a:stretch>
        </p:blipFill>
        <p:spPr>
          <a:xfrm>
            <a:off x="6781800" y="533400"/>
            <a:ext cx="1905000" cy="1066800"/>
          </a:xfrm>
          <a:prstGeom prst="rect">
            <a:avLst/>
          </a:prstGeom>
        </p:spPr>
      </p:pic>
      <p:pic>
        <p:nvPicPr>
          <p:cNvPr id="5" name="Picture 4" descr="Picture1.png"/>
          <p:cNvPicPr>
            <a:picLocks noChangeAspect="1"/>
          </p:cNvPicPr>
          <p:nvPr/>
        </p:nvPicPr>
        <p:blipFill>
          <a:blip r:embed="rId3"/>
          <a:srcRect l="35462" t="10526" r="47189" b="7018"/>
          <a:stretch>
            <a:fillRect/>
          </a:stretch>
        </p:blipFill>
        <p:spPr>
          <a:xfrm>
            <a:off x="4114800" y="1752600"/>
            <a:ext cx="1295400" cy="4038600"/>
          </a:xfrm>
          <a:prstGeom prst="rect">
            <a:avLst/>
          </a:prstGeom>
        </p:spPr>
      </p:pic>
      <p:pic>
        <p:nvPicPr>
          <p:cNvPr id="7" name="Picture 6" descr="Picture2.png"/>
          <p:cNvPicPr>
            <a:picLocks noChangeAspect="1"/>
          </p:cNvPicPr>
          <p:nvPr/>
        </p:nvPicPr>
        <p:blipFill>
          <a:blip r:embed="rId4"/>
          <a:srcRect l="45946" t="31507" r="35135" b="54794"/>
          <a:stretch>
            <a:fillRect/>
          </a:stretch>
        </p:blipFill>
        <p:spPr>
          <a:xfrm>
            <a:off x="3810000" y="1600200"/>
            <a:ext cx="1447800" cy="10885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860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/>
              <a:t>Các</a:t>
            </a:r>
            <a:r>
              <a:rPr lang="en-US" sz="7200" dirty="0"/>
              <a:t> </a:t>
            </a:r>
            <a:r>
              <a:rPr lang="en-US" sz="7200" dirty="0" err="1"/>
              <a:t>kiểu</a:t>
            </a:r>
            <a:r>
              <a:rPr lang="en-US" sz="7200" dirty="0"/>
              <a:t> </a:t>
            </a:r>
            <a:r>
              <a:rPr lang="en-US" sz="7200" dirty="0" err="1"/>
              <a:t>chữ</a:t>
            </a:r>
            <a:r>
              <a:rPr lang="en-US" sz="7200" dirty="0"/>
              <a:t>   </a:t>
            </a:r>
          </a:p>
        </p:txBody>
      </p:sp>
      <p:pic>
        <p:nvPicPr>
          <p:cNvPr id="6" name="Picture 5" descr="Picture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0"/>
            <a:ext cx="3084479" cy="1578106"/>
          </a:xfrm>
          <a:prstGeom prst="rect">
            <a:avLst/>
          </a:prstGeom>
        </p:spPr>
      </p:pic>
      <p:pic>
        <p:nvPicPr>
          <p:cNvPr id="7" name="Picture 6" descr="Picture1.png"/>
          <p:cNvPicPr>
            <a:picLocks noChangeAspect="1"/>
          </p:cNvPicPr>
          <p:nvPr/>
        </p:nvPicPr>
        <p:blipFill>
          <a:blip r:embed="rId3"/>
          <a:srcRect l="14496" t="29943" r="71008" b="11368"/>
          <a:stretch>
            <a:fillRect/>
          </a:stretch>
        </p:blipFill>
        <p:spPr>
          <a:xfrm>
            <a:off x="1066800" y="1905000"/>
            <a:ext cx="1066800" cy="2209800"/>
          </a:xfrm>
          <a:prstGeom prst="rect">
            <a:avLst/>
          </a:prstGeom>
        </p:spPr>
      </p:pic>
      <p:pic>
        <p:nvPicPr>
          <p:cNvPr id="8" name="Picture 7" descr="Picture5.png"/>
          <p:cNvPicPr>
            <a:picLocks noChangeAspect="1"/>
          </p:cNvPicPr>
          <p:nvPr/>
        </p:nvPicPr>
        <p:blipFill>
          <a:blip r:embed="rId4"/>
          <a:srcRect l="33333" t="32792" r="44000" b="28610"/>
          <a:stretch>
            <a:fillRect/>
          </a:stretch>
        </p:blipFill>
        <p:spPr>
          <a:xfrm>
            <a:off x="6324600" y="1905000"/>
            <a:ext cx="1295400" cy="2133600"/>
          </a:xfrm>
          <a:prstGeom prst="rect">
            <a:avLst/>
          </a:prstGeom>
        </p:spPr>
      </p:pic>
      <p:pic>
        <p:nvPicPr>
          <p:cNvPr id="9" name="Picture 8" descr="Picture6.png"/>
          <p:cNvPicPr>
            <a:picLocks noChangeAspect="1"/>
          </p:cNvPicPr>
          <p:nvPr/>
        </p:nvPicPr>
        <p:blipFill>
          <a:blip r:embed="rId5"/>
          <a:srcRect l="31491" t="30233" r="43766" b="9302"/>
          <a:stretch>
            <a:fillRect/>
          </a:stretch>
        </p:blipFill>
        <p:spPr>
          <a:xfrm>
            <a:off x="3886200" y="2057400"/>
            <a:ext cx="838200" cy="198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228600"/>
            <a:ext cx="8229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râu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còng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quắp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?)</a:t>
            </a:r>
          </a:p>
          <a:p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h (7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4191000" cy="3048000"/>
          </a:xfrm>
          <a:prstGeom prst="rect">
            <a:avLst/>
          </a:prstGeom>
        </p:spPr>
      </p:pic>
      <p:pic>
        <p:nvPicPr>
          <p:cNvPr id="6" name="Picture 5" descr="hinh anh con ca vang (10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0" y="0"/>
            <a:ext cx="4953000" cy="30480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8001000" y="1905000"/>
            <a:ext cx="1143000" cy="1066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solidFill>
                  <a:srgbClr val="FF0000"/>
                </a:solidFill>
              </a:rPr>
              <a:t>2</a:t>
            </a:r>
            <a:r>
              <a:rPr lang="en-US" dirty="0"/>
              <a:t>2</a:t>
            </a:r>
          </a:p>
        </p:txBody>
      </p:sp>
      <p:pic>
        <p:nvPicPr>
          <p:cNvPr id="9" name="Picture 8" descr="th (8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048000"/>
            <a:ext cx="4267200" cy="3810000"/>
          </a:xfrm>
          <a:prstGeom prst="rect">
            <a:avLst/>
          </a:prstGeom>
        </p:spPr>
      </p:pic>
      <p:pic>
        <p:nvPicPr>
          <p:cNvPr id="11" name="Picture 10" descr="1442217025-oc-da-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9600" y="3048000"/>
            <a:ext cx="4724400" cy="3810000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3200400" y="2209800"/>
            <a:ext cx="990600" cy="838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" name="Oval 12"/>
          <p:cNvSpPr/>
          <p:nvPr/>
        </p:nvSpPr>
        <p:spPr>
          <a:xfrm>
            <a:off x="3276600" y="5791200"/>
            <a:ext cx="9906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solidFill>
                  <a:srgbClr val="FF0000"/>
                </a:solidFill>
              </a:rPr>
              <a:t>3         </a:t>
            </a:r>
          </a:p>
        </p:txBody>
      </p:sp>
      <p:sp>
        <p:nvSpPr>
          <p:cNvPr id="14" name="Oval 13"/>
          <p:cNvSpPr/>
          <p:nvPr/>
        </p:nvSpPr>
        <p:spPr>
          <a:xfrm>
            <a:off x="8077200" y="5867400"/>
            <a:ext cx="1066800" cy="838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solidFill>
                  <a:srgbClr val="FF0000"/>
                </a:solidFill>
              </a:rPr>
              <a:t>4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2039</TotalTime>
  <Words>200</Words>
  <Application>Microsoft Office PowerPoint</Application>
  <PresentationFormat>On-screen Show (4:3)</PresentationFormat>
  <Paragraphs>42</Paragraphs>
  <Slides>37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.VnAvant</vt:lpstr>
      <vt:lpstr>Arial</vt:lpstr>
      <vt:lpstr>Calibri</vt:lpstr>
      <vt:lpstr>Times New Roman</vt:lpstr>
      <vt:lpstr>Office Theme</vt:lpstr>
      <vt:lpstr>PHÒNG GD&amp;ĐT QUẬN LONG BIÊN TRƯỜNG MẦM NON ĐÔ THỊ VIỆT HƯNG</vt:lpstr>
      <vt:lpstr>PowerPoint Presentation</vt:lpstr>
      <vt:lpstr>PowerPoint Presentation</vt:lpstr>
      <vt:lpstr>PowerPoint Presentation</vt:lpstr>
      <vt:lpstr>Giới thiệu chữ cái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Giới thiệu chữ 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Giới thiệu chữ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Điền chữ cái còn thiếu vào chỗ chấm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2.Các con vừa được học nhóm chữ cái nào? 1.Nhóm chữ a,ă,â   3.Nhóm chữ e,ê</vt:lpstr>
      <vt:lpstr>PowerPoint Presentation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Sky123.Org</dc:creator>
  <cp:lastModifiedBy>Thuy</cp:lastModifiedBy>
  <cp:revision>95</cp:revision>
  <dcterms:created xsi:type="dcterms:W3CDTF">2018-11-12T14:03:42Z</dcterms:created>
  <dcterms:modified xsi:type="dcterms:W3CDTF">2022-03-20T12:56:48Z</dcterms:modified>
</cp:coreProperties>
</file>