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2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20/01/2022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20/01/2022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20/01/2022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20/01/2022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20/01/2022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20/01/2022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20/01/2022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PHÒNG  GIÁO DỤC VÀ ĐÀO TẠO QUẬN LONG BIÊN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TRƯỜNG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MẦM NON ĐÔ THỊ VIỆT HƯNG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Nhung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xmlns="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xmlns="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420</Words>
  <Application>Microsoft Office PowerPoint</Application>
  <PresentationFormat>On-screen Show (4:3)</PresentationFormat>
  <Paragraphs>27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69</cp:revision>
  <dcterms:created xsi:type="dcterms:W3CDTF">2016-04-10T13:01:26Z</dcterms:created>
  <dcterms:modified xsi:type="dcterms:W3CDTF">2022-01-20T05:04:48Z</dcterms:modified>
</cp:coreProperties>
</file>