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74" autoAdjust="0"/>
  </p:normalViewPr>
  <p:slideViewPr>
    <p:cSldViewPr snapToGrid="0">
      <p:cViewPr varScale="1">
        <p:scale>
          <a:sx n="40" d="100"/>
          <a:sy n="40" d="100"/>
        </p:scale>
        <p:origin x="618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9F3B4-79DF-4FD1-BBEE-51D35F57C03F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BFF8E-5973-4A64-ACB3-B6135759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BFF8E-5973-4A64-ACB3-B6135759AE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9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8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0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7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0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5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3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1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5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708E-713F-4E0B-9921-2E2B6BEFAC73}" type="datetimeFigureOut">
              <a:rPr lang="en-US" smtClean="0"/>
              <a:t>5/29/2022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5DA7B-D3CE-48DB-B3B9-152C78764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3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5227" y="500945"/>
            <a:ext cx="8596668" cy="1320800"/>
          </a:xfrm>
        </p:spPr>
        <p:txBody>
          <a:bodyPr>
            <a:normAutofit/>
          </a:bodyPr>
          <a:lstStyle/>
          <a:p>
            <a:pPr algn="ctr"/>
            <a:endParaRPr lang="en-US" sz="2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22" y="0"/>
            <a:ext cx="12192000" cy="6858000"/>
          </a:xfrm>
        </p:spPr>
      </p:pic>
      <p:pic>
        <p:nvPicPr>
          <p:cNvPr id="6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286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216" y="3070114"/>
            <a:ext cx="3674209" cy="29623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04320" y="2033180"/>
            <a:ext cx="6702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ĐÔ THỊ VIỆT HƯNG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82836" y="3070114"/>
            <a:ext cx="5611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TÁC PHẨM VĂN HỌC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23164" y="3699164"/>
            <a:ext cx="448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“QUA ĐƯỜNG”</a:t>
            </a:r>
            <a: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63491" y="4322618"/>
            <a:ext cx="3768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5382" y="4959927"/>
            <a:ext cx="3186545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3- 4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26381" y="5520853"/>
            <a:ext cx="242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2021 – 2022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42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3491344" y="1"/>
            <a:ext cx="4114801" cy="2535382"/>
          </a:xfrm>
          <a:prstGeom prst="cloudCallout">
            <a:avLst>
              <a:gd name="adj1" fmla="val -38342"/>
              <a:gd name="adj2" fmla="val 57582"/>
            </a:avLst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39042" y="490556"/>
            <a:ext cx="259080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rắng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9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20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5209308" y="2245431"/>
            <a:ext cx="2923309" cy="1766237"/>
          </a:xfrm>
          <a:prstGeom prst="cloudCallout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18908" y="2486539"/>
            <a:ext cx="19257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9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9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22"/>
            <a:ext cx="12192000" cy="688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1856509" y="889171"/>
            <a:ext cx="2743200" cy="190944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8409708" y="-17922"/>
            <a:ext cx="2393373" cy="1177636"/>
          </a:xfrm>
          <a:prstGeom prst="cloudCallou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782048" y="114363"/>
            <a:ext cx="1648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41418" y="1260764"/>
            <a:ext cx="1717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xẩy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874"/>
            <a:ext cx="12191999" cy="686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24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838200" y="1274618"/>
            <a:ext cx="2680855" cy="1939637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Callout 5"/>
          <p:cNvSpPr/>
          <p:nvPr/>
        </p:nvSpPr>
        <p:spPr>
          <a:xfrm>
            <a:off x="9466118" y="1479145"/>
            <a:ext cx="2563091" cy="1953490"/>
          </a:xfrm>
          <a:prstGeom prst="cloudCallout">
            <a:avLst/>
          </a:prstGeom>
          <a:ln>
            <a:solidFill>
              <a:schemeClr val="bg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94954" y="1644271"/>
            <a:ext cx="2119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75273" y="1852307"/>
            <a:ext cx="1842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7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4812"/>
            <a:ext cx="12192000" cy="6880306"/>
          </a:xfrm>
        </p:spPr>
      </p:pic>
      <p:sp>
        <p:nvSpPr>
          <p:cNvPr id="5" name="TextBox 4"/>
          <p:cNvSpPr txBox="1"/>
          <p:nvPr/>
        </p:nvSpPr>
        <p:spPr>
          <a:xfrm>
            <a:off x="3117273" y="2022764"/>
            <a:ext cx="6303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669" y="2855691"/>
            <a:ext cx="3289300" cy="2844800"/>
          </a:xfrm>
          <a:prstGeom prst="rect">
            <a:avLst/>
          </a:prstGeom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999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2855692"/>
            <a:ext cx="5636491" cy="294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2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31"/>
            <a:ext cx="12191999" cy="6870431"/>
          </a:xfrm>
        </p:spPr>
      </p:pic>
      <p:sp>
        <p:nvSpPr>
          <p:cNvPr id="7" name="TextBox 6"/>
          <p:cNvSpPr txBox="1"/>
          <p:nvPr/>
        </p:nvSpPr>
        <p:spPr>
          <a:xfrm>
            <a:off x="1759527" y="2278390"/>
            <a:ext cx="7980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9527" y="3408218"/>
            <a:ext cx="8728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Yến</a:t>
            </a:r>
            <a:endParaRPr lang="en-US" sz="3600" dirty="0">
              <a:solidFill>
                <a:srgbClr val="FFC000"/>
              </a:solidFill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sunflow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42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55"/>
            <a:ext cx="12191999" cy="6860055"/>
          </a:xfrm>
        </p:spPr>
      </p:pic>
      <p:sp>
        <p:nvSpPr>
          <p:cNvPr id="6" name="TextBox 5"/>
          <p:cNvSpPr txBox="1"/>
          <p:nvPr/>
        </p:nvSpPr>
        <p:spPr>
          <a:xfrm>
            <a:off x="2230581" y="2005640"/>
            <a:ext cx="79663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1814945" y="3214255"/>
            <a:ext cx="879763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land 2: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5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5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70120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sunflow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49846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62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4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65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74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92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"/>
            <a:ext cx="12192001" cy="6883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4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Ảnh0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106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Ảnh0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88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583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055"/>
          </a:xfrm>
        </p:spPr>
      </p:pic>
      <p:sp>
        <p:nvSpPr>
          <p:cNvPr id="8" name="TextBox 7"/>
          <p:cNvSpPr txBox="1"/>
          <p:nvPr/>
        </p:nvSpPr>
        <p:spPr>
          <a:xfrm>
            <a:off x="2867891" y="2036618"/>
            <a:ext cx="64061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4751" y="2634897"/>
            <a:ext cx="5888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4422198"/>
            <a:ext cx="13176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63" y="4409210"/>
            <a:ext cx="132238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514" y="4371110"/>
            <a:ext cx="13128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340" y="4409210"/>
            <a:ext cx="14382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78632" y="4450773"/>
            <a:ext cx="1304925" cy="1600200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444783" y="3098759"/>
            <a:ext cx="1317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64441" y="3152464"/>
            <a:ext cx="13223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40014" y="3219667"/>
            <a:ext cx="131286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37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7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42081" y="3194912"/>
            <a:ext cx="1438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474891" y="3219667"/>
            <a:ext cx="1304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Gấu</a:t>
            </a: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50874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7" descr="sunflower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0600" y="6067192"/>
            <a:ext cx="10414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82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239</Words>
  <Application>Microsoft Office PowerPoint</Application>
  <PresentationFormat>Widescreen</PresentationFormat>
  <Paragraphs>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27</cp:revision>
  <dcterms:created xsi:type="dcterms:W3CDTF">2021-09-02T09:46:34Z</dcterms:created>
  <dcterms:modified xsi:type="dcterms:W3CDTF">2022-05-29T14:29:20Z</dcterms:modified>
</cp:coreProperties>
</file>