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257" r:id="rId3"/>
    <p:sldId id="260" r:id="rId4"/>
    <p:sldId id="259" r:id="rId5"/>
    <p:sldId id="271" r:id="rId6"/>
    <p:sldId id="264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</a:t>
            </a:r>
            <a:r>
              <a:rPr lang="en-US" sz="1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 algn="ctr"/>
            <a:r>
              <a:rPr lang="en-US" sz="1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  <a:endParaRPr lang="en-US" sz="1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65566F-E76B-4B8D-AE0A-63F8458033BE}"/>
              </a:ext>
            </a:extLst>
          </p:cNvPr>
          <p:cNvSpPr txBox="1"/>
          <p:nvPr/>
        </p:nvSpPr>
        <p:spPr>
          <a:xfrm>
            <a:off x="3257551" y="2156149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0AE9DD-3FDB-4D89-B134-019854FEEAC8}"/>
              </a:ext>
            </a:extLst>
          </p:cNvPr>
          <p:cNvSpPr txBox="1"/>
          <p:nvPr/>
        </p:nvSpPr>
        <p:spPr>
          <a:xfrm>
            <a:off x="935830" y="3778522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6FC2B6-DCAE-492A-BC23-7342271E6262}"/>
              </a:ext>
            </a:extLst>
          </p:cNvPr>
          <p:cNvSpPr txBox="1"/>
          <p:nvPr/>
        </p:nvSpPr>
        <p:spPr>
          <a:xfrm>
            <a:off x="1388267" y="488929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2021-2022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4167" l="8197" r="88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13" y="738878"/>
            <a:ext cx="15494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CD8074-7BB5-47CB-AC31-3CC5AB8368A1}"/>
              </a:ext>
            </a:extLst>
          </p:cNvPr>
          <p:cNvSpPr txBox="1"/>
          <p:nvPr/>
        </p:nvSpPr>
        <p:spPr>
          <a:xfrm>
            <a:off x="2576512" y="2820055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“TÌM Ổ”</a:t>
            </a:r>
          </a:p>
        </p:txBody>
      </p:sp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xmlns="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74" y="364331"/>
            <a:ext cx="10896601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5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-44885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</TotalTime>
  <Words>94</Words>
  <Application>Microsoft Office PowerPoint</Application>
  <PresentationFormat>Widescreen</PresentationFormat>
  <Paragraphs>15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pc</cp:lastModifiedBy>
  <cp:revision>5</cp:revision>
  <dcterms:created xsi:type="dcterms:W3CDTF">2021-12-02T19:20:01Z</dcterms:created>
  <dcterms:modified xsi:type="dcterms:W3CDTF">2022-04-21T15:34:13Z</dcterms:modified>
</cp:coreProperties>
</file>