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5"/>
  </p:notesMasterIdLst>
  <p:sldIdLst>
    <p:sldId id="282" r:id="rId2"/>
    <p:sldId id="283" r:id="rId3"/>
    <p:sldId id="259" r:id="rId4"/>
    <p:sldId id="273" r:id="rId5"/>
    <p:sldId id="275" r:id="rId6"/>
    <p:sldId id="286" r:id="rId7"/>
    <p:sldId id="276" r:id="rId8"/>
    <p:sldId id="289" r:id="rId9"/>
    <p:sldId id="290" r:id="rId10"/>
    <p:sldId id="291" r:id="rId11"/>
    <p:sldId id="287" r:id="rId12"/>
    <p:sldId id="288" r:id="rId13"/>
    <p:sldId id="278" r:id="rId14"/>
  </p:sldIdLst>
  <p:sldSz cx="9144000" cy="6858000" type="screen4x3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0BF8-71C2-4BE6-B9AC-B8349D61CFA0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0A2F-E8DF-4C69-99E7-813AEDE0FC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0A86D77-2B81-44FD-BD34-FF0AD8AA5679}" type="datetimeFigureOut">
              <a:rPr lang="vi-VN" smtClean="0"/>
              <a:t>17/01/2022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\Desktop\hai\ChauYeuBa.wav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gif"/><Relationship Id="rId7" Type="http://schemas.openxmlformats.org/officeDocument/2006/relationships/image" Target="../media/image15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10" Type="http://schemas.openxmlformats.org/officeDocument/2006/relationships/image" Target="../media/image18.gif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11" Type="http://schemas.openxmlformats.org/officeDocument/2006/relationships/image" Target="../media/image17.png"/><Relationship Id="rId5" Type="http://schemas.openxmlformats.org/officeDocument/2006/relationships/image" Target="../media/image11.gif"/><Relationship Id="rId10" Type="http://schemas.openxmlformats.org/officeDocument/2006/relationships/image" Target="../media/image16.wmf"/><Relationship Id="rId4" Type="http://schemas.openxmlformats.org/officeDocument/2006/relationships/image" Target="../media/image10.gif"/><Relationship Id="rId9" Type="http://schemas.openxmlformats.org/officeDocument/2006/relationships/image" Target="../media/image1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rames PPT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Theme2375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8137" y="4808537"/>
            <a:ext cx="3657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0037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44958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91200" y="3352800"/>
            <a:ext cx="6781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6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4149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8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858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609600" y="609600"/>
            <a:ext cx="79248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 </a:t>
            </a:r>
            <a:endParaRPr lang="en-US" altLang="vi-VN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ĐÔ THỊ VIỆT HƯNG</a:t>
            </a:r>
          </a:p>
          <a:p>
            <a:pPr algn="ctr" eaLnBrk="1" hangingPunct="1">
              <a:spcBef>
                <a:spcPct val="50000"/>
              </a:spcBef>
            </a:pPr>
            <a:endParaRPr lang="en-US" altLang="vi-VN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04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2638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67" b="95000" l="819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217" y="1423834"/>
            <a:ext cx="1549400" cy="152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4112" y="2698220"/>
            <a:ext cx="4475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4093" y="3855020"/>
            <a:ext cx="40629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3-4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835385"/>
      </p:ext>
    </p:extLst>
  </p:cSld>
  <p:clrMapOvr>
    <a:masterClrMapping/>
  </p:clrMapOvr>
  <p:transition advTm="22000">
    <p:sndAc>
      <p:stSnd>
        <p:snd r:embed="rId3" name="dao cua chau yeu.wav"/>
      </p:stSnd>
    </p:sndAc>
  </p:transition>
  <p:timing>
    <p:tnLst>
      <p:par>
        <p:cTn id="1" dur="indefinite" restart="never" nodeType="tmRoot">
          <p:childTnLst>
            <p:audio>
              <p:cMediaNode numSld="20"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611560" y="116633"/>
            <a:ext cx="7272808" cy="1152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Mặt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được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thế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DẠY TRẺ ĐỌC THƠ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331640" y="2636912"/>
            <a:ext cx="6669360" cy="19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3. KẾT THÚC</a:t>
            </a:r>
            <a:endParaRPr lang="vi-VN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4" descr="frame_celebra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29700" name="Picture 5" descr="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chu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120" y="987868"/>
            <a:ext cx="792088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6482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8" descr="glitter_star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4724400"/>
            <a:ext cx="439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9" descr="star02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51816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7" name="Group 6"/>
          <p:cNvGrpSpPr>
            <a:grpSpLocks/>
          </p:cNvGrpSpPr>
          <p:nvPr/>
        </p:nvGrpSpPr>
        <p:grpSpPr bwMode="auto">
          <a:xfrm>
            <a:off x="0" y="3200400"/>
            <a:ext cx="4648200" cy="3886200"/>
            <a:chOff x="192" y="1968"/>
            <a:chExt cx="2928" cy="2304"/>
          </a:xfrm>
        </p:grpSpPr>
        <p:pic>
          <p:nvPicPr>
            <p:cNvPr id="29712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3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708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29710" name="Picture 7" descr="N7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1" name="Picture 8" descr="N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9" name="Picture 19" descr="1145086ejqsyt499z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0" y="0"/>
            <a:ext cx="762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79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 smtClean="0">
                <a:solidFill>
                  <a:srgbClr val="FF3300"/>
                </a:solidFill>
                <a:latin typeface=".VnArabiaH" panose="020B7200000000000000" pitchFamily="34" charset="0"/>
              </a:rPr>
              <a:t>1.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vi-VN" sz="54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hanh Ngân – 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0148" y="5105400"/>
            <a:ext cx="411832" cy="4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104900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611560" y="764704"/>
            <a:ext cx="7632848" cy="42484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lần 1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9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43148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269" y="4656932"/>
            <a:ext cx="38877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115616" y="2924944"/>
            <a:ext cx="6768752" cy="1512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1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lần 2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video</a:t>
            </a:r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30054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Bài thơ Cô và mẹ - Bai tho co va me - Thơ mầm non - Đọc thơ bé ngh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71400"/>
            <a:ext cx="9143999" cy="63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79512" y="1772816"/>
            <a:ext cx="8424936" cy="338437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FF0000"/>
                </a:solidFill>
              </a:rPr>
              <a:t>Đàm thoại trích dẫn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1"/>
            <a:ext cx="6624736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3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0"/>
            <a:ext cx="6336704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Buổi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chiều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xà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lòng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nhỉ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5f2ccf8fcb84817c6ae84df9a33e7a6face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</TotalTime>
  <Words>135</Words>
  <Application>Microsoft Office PowerPoint</Application>
  <PresentationFormat>On-screen Show (4:3)</PresentationFormat>
  <Paragraphs>23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.VnArabiaH</vt:lpstr>
      <vt:lpstr>Arial</vt:lpstr>
      <vt:lpstr>Calibri</vt:lpstr>
      <vt:lpstr>Century Gothic</vt:lpstr>
      <vt:lpstr>Tahoma</vt:lpstr>
      <vt:lpstr>Times New Roman</vt:lpstr>
      <vt:lpstr>Verdana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pc</cp:lastModifiedBy>
  <cp:revision>30</cp:revision>
  <dcterms:created xsi:type="dcterms:W3CDTF">2016-11-07T16:08:21Z</dcterms:created>
  <dcterms:modified xsi:type="dcterms:W3CDTF">2022-01-17T15:55:42Z</dcterms:modified>
</cp:coreProperties>
</file>