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8" r:id="rId3"/>
    <p:sldId id="259" r:id="rId4"/>
    <p:sldId id="260" r:id="rId5"/>
    <p:sldId id="262" r:id="rId6"/>
    <p:sldId id="263" r:id="rId7"/>
    <p:sldId id="265" r:id="rId8"/>
    <p:sldId id="266" r:id="rId9"/>
    <p:sldId id="267" r:id="rId10"/>
    <p:sldId id="268" r:id="rId11"/>
    <p:sldId id="269"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1/19/2022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smtClean="0">
                <a:solidFill>
                  <a:srgbClr val="002060"/>
                </a:solidFill>
                <a:latin typeface="Times New Roman" pitchFamily="18" charset="0"/>
                <a:cs typeface="Times New Roman" pitchFamily="18" charset="0"/>
              </a:rPr>
              <a:t>PHÒNG </a:t>
            </a:r>
            <a:r>
              <a:rPr lang="en-US" sz="2400" b="1" dirty="0" smtClean="0">
                <a:solidFill>
                  <a:srgbClr val="002060"/>
                </a:solidFill>
                <a:latin typeface="Times New Roman" pitchFamily="18" charset="0"/>
                <a:cs typeface="Times New Roman" pitchFamily="18" charset="0"/>
              </a:rPr>
              <a:t>GD </a:t>
            </a:r>
            <a:r>
              <a:rPr lang="en-US" sz="2400" b="1" dirty="0" smtClean="0">
                <a:solidFill>
                  <a:srgbClr val="002060"/>
                </a:solidFill>
                <a:latin typeface="Times New Roman" pitchFamily="18" charset="0"/>
                <a:cs typeface="Times New Roman" pitchFamily="18" charset="0"/>
              </a:rPr>
              <a:t>VÀ </a:t>
            </a:r>
            <a:r>
              <a:rPr lang="en-US" sz="2400" b="1" dirty="0" smtClean="0">
                <a:solidFill>
                  <a:srgbClr val="002060"/>
                </a:solidFill>
                <a:latin typeface="Times New Roman" pitchFamily="18" charset="0"/>
                <a:cs typeface="Times New Roman" pitchFamily="18" charset="0"/>
              </a:rPr>
              <a:t>ĐT </a:t>
            </a:r>
            <a:r>
              <a:rPr lang="en-US" sz="2400" b="1" dirty="0" smtClean="0">
                <a:solidFill>
                  <a:srgbClr val="002060"/>
                </a:solidFill>
                <a:latin typeface="Times New Roman" pitchFamily="18" charset="0"/>
                <a:cs typeface="Times New Roman" pitchFamily="18" charset="0"/>
              </a:rPr>
              <a:t>QUẬN </a:t>
            </a:r>
            <a:r>
              <a:rPr lang="en-US" sz="2400" b="1" dirty="0" smtClean="0">
                <a:solidFill>
                  <a:srgbClr val="002060"/>
                </a:solidFill>
                <a:latin typeface="Times New Roman" pitchFamily="18" charset="0"/>
                <a:cs typeface="Times New Roman" pitchFamily="18" charset="0"/>
              </a:rPr>
              <a:t>LONG BIÊN</a:t>
            </a:r>
            <a:br>
              <a:rPr lang="en-US" sz="2400" b="1" dirty="0" smtClean="0">
                <a:solidFill>
                  <a:srgbClr val="002060"/>
                </a:solidFill>
                <a:latin typeface="Times New Roman" pitchFamily="18" charset="0"/>
                <a:cs typeface="Times New Roman" pitchFamily="18" charset="0"/>
              </a:rPr>
            </a:br>
            <a:r>
              <a:rPr lang="en-US" sz="2400" b="1" dirty="0" smtClean="0">
                <a:solidFill>
                  <a:srgbClr val="002060"/>
                </a:solidFill>
                <a:latin typeface="Times New Roman" pitchFamily="18" charset="0"/>
                <a:cs typeface="Times New Roman" pitchFamily="18" charset="0"/>
              </a:rPr>
              <a:t>TRƯỜNG </a:t>
            </a:r>
            <a:r>
              <a:rPr lang="en-US" sz="2400" b="1" dirty="0" smtClean="0">
                <a:solidFill>
                  <a:srgbClr val="002060"/>
                </a:solidFill>
                <a:latin typeface="Times New Roman" pitchFamily="18" charset="0"/>
                <a:cs typeface="Times New Roman" pitchFamily="18" charset="0"/>
              </a:rPr>
              <a:t>MN ĐÔ THỊ VIỆT HƯNG </a:t>
            </a:r>
            <a:endParaRPr lang="en-US" sz="2400" b="1" dirty="0">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dirty="0" err="1" smtClean="0">
                <a:solidFill>
                  <a:srgbClr val="C00000"/>
                </a:solidFill>
                <a:latin typeface="Times New Roman" pitchFamily="18" charset="0"/>
                <a:cs typeface="Times New Roman" pitchFamily="18" charset="0"/>
              </a:rPr>
              <a:t>Đề</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tài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Nhận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biết</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tập</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nói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chú</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bộ</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đội</a:t>
            </a:r>
            <a:endParaRPr lang="en-US" sz="2800" dirty="0" smtClean="0">
              <a:solidFill>
                <a:srgbClr val="C00000"/>
              </a:solidFill>
              <a:latin typeface="Times New Roman" pitchFamily="18" charset="0"/>
              <a:cs typeface="Times New Roman" pitchFamily="18" charset="0"/>
            </a:endParaRPr>
          </a:p>
          <a:p>
            <a:r>
              <a:rPr lang="en-US" sz="2800" dirty="0" err="1" smtClean="0">
                <a:solidFill>
                  <a:srgbClr val="C00000"/>
                </a:solidFill>
                <a:latin typeface="Times New Roman" pitchFamily="18" charset="0"/>
                <a:cs typeface="Times New Roman" pitchFamily="18" charset="0"/>
              </a:rPr>
              <a:t>Lứa</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tuổi:Nhà</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trẻ</a:t>
            </a:r>
            <a:r>
              <a:rPr lang="en-US" sz="2800" dirty="0" smtClean="0">
                <a:solidFill>
                  <a:srgbClr val="C00000"/>
                </a:solidFill>
                <a:latin typeface="Times New Roman" pitchFamily="18" charset="0"/>
                <a:cs typeface="Times New Roman" pitchFamily="18" charset="0"/>
              </a:rPr>
              <a:t> (24 – 36 </a:t>
            </a:r>
            <a:r>
              <a:rPr lang="en-US" sz="2800" dirty="0" err="1" smtClean="0">
                <a:solidFill>
                  <a:srgbClr val="C00000"/>
                </a:solidFill>
                <a:latin typeface="Times New Roman" pitchFamily="18" charset="0"/>
                <a:cs typeface="Times New Roman" pitchFamily="18" charset="0"/>
              </a:rPr>
              <a:t>tháng</a:t>
            </a:r>
            <a:r>
              <a:rPr lang="en-US" sz="2800" dirty="0" smtClean="0">
                <a:solidFill>
                  <a:srgbClr val="C00000"/>
                </a:solidFill>
                <a:latin typeface="Times New Roman" pitchFamily="18" charset="0"/>
                <a:cs typeface="Times New Roman" pitchFamily="18" charset="0"/>
              </a:rPr>
              <a:t>)</a:t>
            </a:r>
          </a:p>
          <a:p>
            <a:r>
              <a:rPr lang="en-US" sz="2800" dirty="0" err="1" smtClean="0">
                <a:solidFill>
                  <a:srgbClr val="C00000"/>
                </a:solidFill>
                <a:latin typeface="Times New Roman" pitchFamily="18" charset="0"/>
                <a:cs typeface="Times New Roman" pitchFamily="18" charset="0"/>
              </a:rPr>
              <a:t>Người</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dạy</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Trần</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Thị</a:t>
            </a:r>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Hải</a:t>
            </a:r>
            <a:endParaRPr lang="en-US" sz="2800" dirty="0" smtClean="0">
              <a:solidFill>
                <a:srgbClr val="C00000"/>
              </a:solidFill>
              <a:latin typeface="Times New Roman" pitchFamily="18" charset="0"/>
              <a:cs typeface="Times New Roman" pitchFamily="18" charset="0"/>
            </a:endParaRPr>
          </a:p>
          <a:p>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smtClean="0">
                <a:solidFill>
                  <a:srgbClr val="C00000"/>
                </a:solidFill>
                <a:latin typeface="Times New Roman" pitchFamily="18" charset="0"/>
                <a:cs typeface="Times New Roman" pitchFamily="18" charset="0"/>
              </a:rPr>
              <a:t>Năm học :2021-2022</a:t>
            </a:r>
            <a:endParaRPr lang="en-US">
              <a:solidFill>
                <a:srgbClr val="C00000"/>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140580"/>
            <a:ext cx="1384300" cy="1361607"/>
          </a:xfrm>
          <a:prstGeom prst="rect">
            <a:avLst/>
          </a:prstGeom>
        </p:spPr>
      </p:pic>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HĐ1</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Ổn</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định</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tổ</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chức-gây</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hứng</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thú</a:t>
            </a:r>
            <a:endPar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Chú</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binh</a:t>
            </a:r>
            <a:endParaRPr 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0"/>
            <a:ext cx="5943600" cy="6471634"/>
          </a:xfrm>
        </p:spPr>
      </p:pic>
      <p:sp>
        <p:nvSpPr>
          <p:cNvPr id="5" name="TextBox 4"/>
          <p:cNvSpPr txBox="1"/>
          <p:nvPr/>
        </p:nvSpPr>
        <p:spPr>
          <a:xfrm>
            <a:off x="3200400" y="6471634"/>
            <a:ext cx="2971800"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Chú</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bộ</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hải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quân</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914400" y="3749112"/>
            <a:ext cx="3182203"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961" y="3440668"/>
            <a:ext cx="1219200" cy="369332"/>
          </a:xfrm>
          <a:prstGeom prst="rect">
            <a:avLst/>
          </a:prstGeom>
          <a:noFill/>
        </p:spPr>
        <p:txBody>
          <a:bodyPr wrap="square" rtlCol="0">
            <a:spAutoFit/>
          </a:bodyPr>
          <a:lstStyle/>
          <a:p>
            <a:r>
              <a:rPr lang="en-US" dirty="0" err="1" smtClean="0"/>
              <a:t>Thắt</a:t>
            </a:r>
            <a:r>
              <a:rPr lang="en-US" dirty="0" smtClean="0"/>
              <a:t> </a:t>
            </a:r>
            <a:r>
              <a:rPr lang="en-US" dirty="0" err="1" smtClean="0"/>
              <a:t>lưng</a:t>
            </a:r>
            <a:endParaRPr lang="en-US" dirty="0"/>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173</Words>
  <Application>Microsoft Office PowerPoint</Application>
  <PresentationFormat>On-screen Show (4:3)</PresentationFormat>
  <Paragraphs>25</Paragraphs>
  <Slides>11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Times New Roman</vt:lpstr>
      <vt:lpstr>Office Theme</vt:lpstr>
      <vt:lpstr>PHÒNG GD VÀ ĐT QUẬN LONG BIÊN TRƯỜNG MN ĐÔ THỊ VIỆT HƯNG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pc</cp:lastModifiedBy>
  <cp:revision>11</cp:revision>
  <dcterms:created xsi:type="dcterms:W3CDTF">2021-11-19T11:04:11Z</dcterms:created>
  <dcterms:modified xsi:type="dcterms:W3CDTF">2022-01-19T13:57:01Z</dcterms:modified>
</cp:coreProperties>
</file>