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6/6/2022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9050"/>
            <a:ext cx="12168671" cy="6953250"/>
          </a:xfrm>
          <a:prstGeom prst="rect">
            <a:avLst/>
          </a:prstGeom>
        </p:spPr>
      </p:pic>
      <p:sp>
        <p:nvSpPr>
          <p:cNvPr id="7" name="TextBox 6"/>
          <p:cNvSpPr txBox="1"/>
          <p:nvPr/>
        </p:nvSpPr>
        <p:spPr>
          <a:xfrm>
            <a:off x="2819400" y="76200"/>
            <a:ext cx="685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PHÒNG GD$ĐT QUẬN LONG BIÊN</a:t>
            </a:r>
          </a:p>
          <a:p>
            <a:r>
              <a:rPr lang="en-US" sz="2400" b="1" dirty="0" smtClean="0">
                <a:solidFill>
                  <a:srgbClr val="FF0000"/>
                </a:solidFill>
                <a:latin typeface="Times New Roman" panose="02020603050405020304" pitchFamily="18" charset="0"/>
                <a:cs typeface="Times New Roman" panose="02020603050405020304" pitchFamily="18" charset="0"/>
              </a:rPr>
              <a:t>TRƯỜNG MẦM NON ĐÔ THỊ VIỆT HƯNG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24200" y="2514600"/>
            <a:ext cx="6477000" cy="2062103"/>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Lĩnh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triển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thức</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Đề </a:t>
            </a:r>
            <a:r>
              <a:rPr lang="en-US" sz="3200" b="1" dirty="0" err="1" smtClean="0">
                <a:solidFill>
                  <a:srgbClr val="FF0000"/>
                </a:solidFill>
                <a:latin typeface="Times New Roman" panose="02020603050405020304" pitchFamily="18" charset="0"/>
                <a:cs typeface="Times New Roman" panose="02020603050405020304" pitchFamily="18" charset="0"/>
              </a:rPr>
              <a:t>tài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vuông</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err="1" smtClean="0">
                <a:solidFill>
                  <a:srgbClr val="FF0000"/>
                </a:solidFill>
                <a:latin typeface="Times New Roman" panose="02020603050405020304" pitchFamily="18" charset="0"/>
                <a:cs typeface="Times New Roman" panose="02020603050405020304" pitchFamily="18" charset="0"/>
              </a:rPr>
              <a:t>Lứa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tuổi</a:t>
            </a:r>
            <a:r>
              <a:rPr lang="en-US" sz="3200" b="1" dirty="0" smtClean="0">
                <a:solidFill>
                  <a:srgbClr val="FF0000"/>
                </a:solidFill>
                <a:latin typeface="Times New Roman" panose="02020603050405020304" pitchFamily="18" charset="0"/>
                <a:cs typeface="Times New Roman" panose="02020603050405020304" pitchFamily="18" charset="0"/>
              </a:rPr>
              <a:t>: 24 -36 </a:t>
            </a:r>
            <a:r>
              <a:rPr lang="en-US" sz="3200" b="1" dirty="0" err="1" smtClean="0">
                <a:solidFill>
                  <a:srgbClr val="FF0000"/>
                </a:solidFill>
                <a:latin typeface="Times New Roman" panose="02020603050405020304" pitchFamily="18" charset="0"/>
                <a:cs typeface="Times New Roman" panose="02020603050405020304" pitchFamily="18" charset="0"/>
              </a:rPr>
              <a:t>tháng</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err="1" smtClean="0">
                <a:solidFill>
                  <a:srgbClr val="FF0000"/>
                </a:solidFill>
                <a:latin typeface="Times New Roman" panose="02020603050405020304" pitchFamily="18" charset="0"/>
                <a:cs typeface="Times New Roman" panose="02020603050405020304" pitchFamily="18" charset="0"/>
              </a:rPr>
              <a:t>Giáo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Thúy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495800" y="6400800"/>
            <a:ext cx="3124200"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Năm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học</a:t>
            </a:r>
            <a:r>
              <a:rPr lang="en-US" b="1" dirty="0" smtClean="0">
                <a:latin typeface="Times New Roman" panose="02020603050405020304" pitchFamily="18" charset="0"/>
                <a:cs typeface="Times New Roman" panose="02020603050405020304" pitchFamily="18" charset="0"/>
              </a:rPr>
              <a:t>: 2021 - 2022</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2" name="TextBox 1"/>
          <p:cNvSpPr txBox="1"/>
          <p:nvPr/>
        </p:nvSpPr>
        <p:spPr>
          <a:xfrm>
            <a:off x="2590800" y="1981200"/>
            <a:ext cx="5791200"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Trân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ơn</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611528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357</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Acer</cp:lastModifiedBy>
  <cp:revision>43</cp:revision>
  <dcterms:created xsi:type="dcterms:W3CDTF">2021-10-30T11:20:37Z</dcterms:created>
  <dcterms:modified xsi:type="dcterms:W3CDTF">2022-06-06T14:07:57Z</dcterms:modified>
</cp:coreProperties>
</file>