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58" r:id="rId5"/>
    <p:sldId id="275" r:id="rId6"/>
    <p:sldId id="276" r:id="rId7"/>
    <p:sldId id="259" r:id="rId8"/>
    <p:sldId id="260" r:id="rId9"/>
    <p:sldId id="261" r:id="rId10"/>
    <p:sldId id="262" r:id="rId11"/>
    <p:sldId id="263" r:id="rId12"/>
    <p:sldId id="264" r:id="rId13"/>
    <p:sldId id="273" r:id="rId14"/>
    <p:sldId id="265" r:id="rId15"/>
    <p:sldId id="272" r:id="rId16"/>
    <p:sldId id="271" r:id="rId17"/>
    <p:sldId id="270" r:id="rId18"/>
    <p:sldId id="277" r:id="rId19"/>
    <p:sldId id="274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11F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BBF3-41FF-45AA-B748-A8592CE0508A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A9FCB-9FF5-4AD8-85C7-AE9557A0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3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5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1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6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1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80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67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0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0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40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40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52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78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6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37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59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4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1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1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9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88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2" r:id="rId3"/>
    <p:sldLayoutId id="2147483650" r:id="rId4"/>
    <p:sldLayoutId id="2147483675" r:id="rId5"/>
    <p:sldLayoutId id="214748367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0"/>
          <p:cNvSpPr>
            <a:spLocks noChangeArrowheads="1" noChangeShapeType="1"/>
          </p:cNvSpPr>
          <p:nvPr/>
        </p:nvSpPr>
        <p:spPr bwMode="auto">
          <a:xfrm>
            <a:off x="1524000" y="838200"/>
            <a:ext cx="74676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numCol="1" fromWordArt="1">
            <a:prstTxWarp prst="textArchUp">
              <a:avLst>
                <a:gd name="adj" fmla="val 10787315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endParaRPr lang="en-US" sz="6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11"/>
          <p:cNvSpPr>
            <a:spLocks noChangeArrowheads="1" noChangeShapeType="1"/>
          </p:cNvSpPr>
          <p:nvPr/>
        </p:nvSpPr>
        <p:spPr bwMode="auto">
          <a:xfrm>
            <a:off x="2019300" y="1219200"/>
            <a:ext cx="5524500" cy="1447800"/>
          </a:xfrm>
          <a:prstGeom prst="rect">
            <a:avLst/>
          </a:prstGeom>
        </p:spPr>
        <p:txBody>
          <a:bodyPr wrap="none" numCol="1" fromWordArt="1">
            <a:prstTxWarp prst="textCanDown">
              <a:avLst>
                <a:gd name="adj" fmla="val 14287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99"/>
              </a:solidFill>
              <a:latin typeface="Times New Roman"/>
              <a:cs typeface="Times New Roman"/>
            </a:endParaRPr>
          </a:p>
        </p:txBody>
      </p:sp>
      <p:sp>
        <p:nvSpPr>
          <p:cNvPr id="7" name="WordArt 12"/>
          <p:cNvSpPr>
            <a:spLocks noChangeArrowheads="1" noChangeShapeType="1"/>
          </p:cNvSpPr>
          <p:nvPr/>
        </p:nvSpPr>
        <p:spPr bwMode="auto">
          <a:xfrm>
            <a:off x="1295400" y="2895600"/>
            <a:ext cx="7086600" cy="1752600"/>
          </a:xfrm>
          <a:prstGeom prst="rect">
            <a:avLst/>
          </a:prstGeom>
        </p:spPr>
        <p:txBody>
          <a:bodyPr wrap="none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tài:Nhận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biết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phân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tròn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tam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giác</a:t>
            </a:r>
            <a:endParaRPr lang="vi-VN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53882" dir="2700000" algn="ctr" rotWithShape="0">
                  <a:srgbClr val="C0C0C0">
                    <a:alpha val="78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WordArt 22"/>
          <p:cNvSpPr>
            <a:spLocks noChangeArrowheads="1" noChangeShapeType="1"/>
          </p:cNvSpPr>
          <p:nvPr/>
        </p:nvSpPr>
        <p:spPr bwMode="auto">
          <a:xfrm>
            <a:off x="2571750" y="4724400"/>
            <a:ext cx="4000500" cy="533400"/>
          </a:xfrm>
          <a:prstGeom prst="rect">
            <a:avLst/>
          </a:prstGeom>
        </p:spPr>
        <p:txBody>
          <a:bodyPr wrap="none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180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180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: </a:t>
            </a:r>
            <a:r>
              <a:rPr lang="en-US" sz="180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180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180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Thúy</a:t>
            </a:r>
            <a:r>
              <a:rPr lang="en-US" sz="180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Nga</a:t>
            </a:r>
            <a:endParaRPr lang="en-US" sz="180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chemeClr val="accent6"/>
              </a:solidFill>
              <a:effectLst>
                <a:outerShdw dist="53882" dir="2700000" algn="ctr" rotWithShape="0">
                  <a:srgbClr val="C0C0C0">
                    <a:alpha val="78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23"/>
          <p:cNvSpPr>
            <a:spLocks noChangeArrowheads="1" noChangeShapeType="1"/>
          </p:cNvSpPr>
          <p:nvPr/>
        </p:nvSpPr>
        <p:spPr bwMode="auto">
          <a:xfrm>
            <a:off x="3771900" y="5334000"/>
            <a:ext cx="2019300" cy="342900"/>
          </a:xfrm>
          <a:prstGeom prst="rect">
            <a:avLst/>
          </a:prstGeom>
        </p:spPr>
        <p:txBody>
          <a:bodyPr wrap="none" numCol="1" fromWordArt="1">
            <a:prstTxWarp prst="textWave1">
              <a:avLst>
                <a:gd name="adj1" fmla="val 13005"/>
                <a:gd name="adj2" fmla="val -742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Nhà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D1</a:t>
            </a:r>
            <a:endParaRPr lang="en-US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chemeClr val="accent6"/>
              </a:solidFill>
              <a:effectLst>
                <a:outerShdw dist="53882" dir="2700000" algn="ctr" rotWithShape="0">
                  <a:srgbClr val="C0C0C0">
                    <a:alpha val="78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WordArt 11"/>
          <p:cNvSpPr>
            <a:spLocks noChangeArrowheads="1" noChangeShapeType="1"/>
          </p:cNvSpPr>
          <p:nvPr/>
        </p:nvSpPr>
        <p:spPr bwMode="auto">
          <a:xfrm>
            <a:off x="2400300" y="1524000"/>
            <a:ext cx="4343400" cy="1143000"/>
          </a:xfrm>
          <a:prstGeom prst="rect">
            <a:avLst/>
          </a:prstGeom>
        </p:spPr>
        <p:txBody>
          <a:bodyPr wrap="none" numCol="1" fromWordArt="1">
            <a:prstTxWarp prst="textCanDown">
              <a:avLst>
                <a:gd name="adj" fmla="val 14287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/>
                <a:cs typeface="Times New Roman"/>
              </a:rPr>
              <a:t>PHÁT TRIỂN NHẬN THỨC</a:t>
            </a:r>
            <a:endParaRPr lang="en-US" sz="2000" b="1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99"/>
              </a:solidFill>
              <a:latin typeface="Times New Roman"/>
              <a:cs typeface="Times New Roman"/>
            </a:endParaRPr>
          </a:p>
        </p:txBody>
      </p:sp>
      <p:pic>
        <p:nvPicPr>
          <p:cNvPr id="2" name="Nhạc nề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578943"/>
            <a:ext cx="228600" cy="22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50" y="609600"/>
            <a:ext cx="4438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PHÒNG GD$ĐT QUẬN LONG BIÊN</a:t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TRƯỜNG MN ĐÔ THỊ VIỆT HƯNG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6578943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Năm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r>
              <a:rPr lang="en-US" b="1" dirty="0" smtClean="0"/>
              <a:t>: 2021 - 2022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115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1981200"/>
            <a:ext cx="2971800" cy="30480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61526" y="1752600"/>
            <a:ext cx="3320473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5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2743200"/>
            <a:ext cx="2819400" cy="29718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029200" y="533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2819400"/>
            <a:ext cx="2819400" cy="28956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029200" y="533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4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3505200"/>
            <a:ext cx="2820554" cy="28956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563755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25354" y="868362"/>
            <a:ext cx="2970646" cy="3132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657600"/>
            <a:ext cx="2820554" cy="2743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25354" y="868362"/>
            <a:ext cx="3123045" cy="3132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563755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4495800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43000" y="2590800"/>
            <a:ext cx="2971800" cy="30861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514600"/>
            <a:ext cx="54864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828800"/>
            <a:ext cx="6172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qua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hihf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16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0947" y="2286000"/>
            <a:ext cx="6096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Chúc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mạnh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khỏe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</a:p>
          <a:p>
            <a:pPr algn="ctr"/>
            <a:r>
              <a:rPr lang="en-US" sz="44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ác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con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ngoan</a:t>
            </a:r>
            <a:endParaRPr lang="en-US" sz="4400" b="1" dirty="0" smtClean="0">
              <a:ln w="1905"/>
              <a:solidFill>
                <a:srgbClr val="2D11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1371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6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1371600"/>
            <a:ext cx="6858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 YÊU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1.Kiến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nhận biết và gọi đúng tên hình tam giác, hình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2. 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ỹ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và giơ đúng hình theo yêu cầu của cô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Phát tri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ngôn ngữ cho trẻ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3. Th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-Tr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2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1371600"/>
            <a:ext cx="6172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1. Đồ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dùng của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cô: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Máy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tính, máy chiếu, Powerpoint nhận biết phân biệt hình tròn, hình tam 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giác.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Sa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bàn nhà của bạn Misa có ngôi nhà có cửa hình tròn, cửa hình tam giác.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Nhạc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theo chủ 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điểm.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2. Đồ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dùng của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trẻ: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Rổ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đồ dùng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: Lô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tô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hình tam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giác (màu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vàng)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, hình 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tròn (màu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đỏ)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- 2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con đường hẹp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. Bảng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dính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loto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dính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3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76077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5908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– ST Thu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Nhà của tô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951" y="651407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7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1924" y="1760779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0480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Misa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8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895600" y="1417638"/>
            <a:ext cx="3886200" cy="40687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2057400" y="900545"/>
            <a:ext cx="4648200" cy="426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1" y="2590800"/>
            <a:ext cx="59435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9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2133600"/>
            <a:ext cx="2819400" cy="28956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953000" y="1981200"/>
            <a:ext cx="3124200" cy="3124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265543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420</Words>
  <Application>Microsoft Office PowerPoint</Application>
  <PresentationFormat>On-screen Show (4:3)</PresentationFormat>
  <Paragraphs>43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Acer</cp:lastModifiedBy>
  <cp:revision>17</cp:revision>
  <dcterms:created xsi:type="dcterms:W3CDTF">2017-11-03T07:56:43Z</dcterms:created>
  <dcterms:modified xsi:type="dcterms:W3CDTF">2022-03-05T14:58:04Z</dcterms:modified>
</cp:coreProperties>
</file>