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4" r:id="rId2"/>
    <p:sldId id="269" r:id="rId3"/>
    <p:sldId id="270" r:id="rId4"/>
    <p:sldId id="271" r:id="rId5"/>
    <p:sldId id="272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A1974-67D0-49A3-87FA-77537969F326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D183-DC4D-48CF-87B8-4CBFFCB3D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6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2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7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7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62A7-3BAC-4BC7-AB5F-6AA5B10D6F94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7AA11-CC65-43AA-95D5-8FFB19E03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6005" y="1197480"/>
            <a:ext cx="470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 THỊ VIỆT HƯNG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9479" y="3041290"/>
            <a:ext cx="73152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6173" y="6550805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4972" y="791937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79" y="1843811"/>
            <a:ext cx="1549400" cy="1275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105" y="-8737"/>
            <a:ext cx="922041" cy="8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d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676" y="0"/>
            <a:ext cx="92057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61527" y="157018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2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54" y="4353212"/>
            <a:ext cx="2327564" cy="23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64" y="1245277"/>
            <a:ext cx="2461254" cy="2461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55" y="3820528"/>
            <a:ext cx="3037472" cy="3037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73" y="1416756"/>
            <a:ext cx="3509731" cy="24002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27387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05" y="47034"/>
            <a:ext cx="920576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in bu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27388" y="791937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384" y="64654"/>
            <a:ext cx="920576" cy="7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2567709"/>
            <a:ext cx="9273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thực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hiện</a:t>
            </a:r>
            <a:r>
              <a:rPr lang="en-US" sz="3200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3200" b="1" dirty="0" err="1" smtClean="0">
                <a:solidFill>
                  <a:srgbClr val="0070C0"/>
                </a:solidFill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hướng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dẫn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khuyến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khích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in </a:t>
            </a:r>
            <a:r>
              <a:rPr lang="en-US" sz="3200" b="1" dirty="0" err="1" smtClean="0">
                <a:solidFill>
                  <a:srgbClr val="0070C0"/>
                </a:solidFill>
              </a:rPr>
              <a:t>ngón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tay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trang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trí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cánh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bướm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021" y="126411"/>
            <a:ext cx="920576" cy="804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4036" y="931153"/>
            <a:ext cx="1644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510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5D8C494-CE74-4BDB-9A9E-BDA41326C47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24-36 tháng_Tạo hình_In ngón tay trang trí cánh bướm_Kiều Thanh Mai"/>
  <p:tag name="INKNOELEADERBOARD" val="10153414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86</Words>
  <Application>Microsoft Office PowerPoint</Application>
  <PresentationFormat>Widescreen</PresentationFormat>
  <Paragraphs>17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tháng_Tạo hình_In ngón tay trang trí cánh bướm_Kiều Thanh Mai</dc:title>
  <dc:creator>ANH BINH</dc:creator>
  <cp:lastModifiedBy>Acer</cp:lastModifiedBy>
  <cp:revision>34</cp:revision>
  <dcterms:created xsi:type="dcterms:W3CDTF">2021-10-11T03:34:08Z</dcterms:created>
  <dcterms:modified xsi:type="dcterms:W3CDTF">2022-03-05T14:53:56Z</dcterms:modified>
</cp:coreProperties>
</file>