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26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i="1" dirty="0" smtClean="0"/>
              <a:t>Trường Mầm </a:t>
            </a:r>
            <a:r>
              <a:rPr lang="vi-VN" sz="2800" i="1" dirty="0" smtClean="0"/>
              <a:t>Non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Đô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Thị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Việt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Hưng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en-US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2021 - 2022</a:t>
            </a:r>
            <a:endParaRPr lang="en-US" sz="2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Vẽ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Bông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Hoa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GIÁO VIÊN: PHẠM THỊ THÚY NGA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</a:t>
            </a:r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523999"/>
            <a:ext cx="1828800" cy="131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373</Words>
  <Application>Microsoft Office PowerPoint</Application>
  <PresentationFormat>On-screen Show (4:3)</PresentationFormat>
  <Paragraphs>64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PHÒNG GIÁO DỤC VÀ ĐÀO TẠO QUẬN LONG BIÊN Trường Mầm Non Đô Thị Việt Hưng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Acer</cp:lastModifiedBy>
  <cp:revision>22</cp:revision>
  <dcterms:created xsi:type="dcterms:W3CDTF">2006-08-16T00:00:00Z</dcterms:created>
  <dcterms:modified xsi:type="dcterms:W3CDTF">2022-01-18T09:09:59Z</dcterms:modified>
</cp:coreProperties>
</file>