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80" d="100"/>
          <a:sy n="80" d="100"/>
        </p:scale>
        <p:origin x="12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1/19/2022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676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Lĩnh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vực</a:t>
            </a:r>
            <a:r>
              <a:rPr lang="en-US" sz="5400" dirty="0" smtClean="0">
                <a:solidFill>
                  <a:srgbClr val="FF0000"/>
                </a:solidFill>
              </a:rPr>
              <a:t> PTTC </a:t>
            </a:r>
            <a:r>
              <a:rPr lang="en-US" sz="5400" dirty="0" err="1" smtClean="0">
                <a:solidFill>
                  <a:srgbClr val="FF0000"/>
                </a:solidFill>
              </a:rPr>
              <a:t>và</a:t>
            </a:r>
            <a:r>
              <a:rPr lang="en-US" sz="5400" dirty="0" smtClean="0">
                <a:solidFill>
                  <a:srgbClr val="FF0000"/>
                </a:solidFill>
              </a:rPr>
              <a:t> QHXH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Đề </a:t>
            </a:r>
            <a:r>
              <a:rPr lang="en-US" sz="4400" dirty="0" err="1">
                <a:solidFill>
                  <a:srgbClr val="FF0000"/>
                </a:solidFill>
              </a:rPr>
              <a:t>tài</a:t>
            </a:r>
            <a:r>
              <a:rPr lang="en-US" sz="4400" dirty="0">
                <a:solidFill>
                  <a:srgbClr val="FF0000"/>
                </a:solidFill>
              </a:rPr>
              <a:t>: </a:t>
            </a:r>
            <a:r>
              <a:rPr lang="en-US" sz="4400" dirty="0" err="1">
                <a:solidFill>
                  <a:srgbClr val="FF0000"/>
                </a:solidFill>
              </a:rPr>
              <a:t>Dạy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trẻ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sử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dụng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tiết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kiệm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nước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PHÒNG GD&amp;ĐT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Quận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Long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Biên</a:t>
            </a:r>
            <a:endParaRPr lang="en-US" sz="3200" b="1" dirty="0"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Mầm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non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Đô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Thị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Việt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Hưng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352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</a:rPr>
              <a:t>: 24 – 36 </a:t>
            </a:r>
            <a:r>
              <a:rPr lang="en-US" sz="3600" b="1" dirty="0" err="1" smtClean="0">
                <a:solidFill>
                  <a:srgbClr val="FF0000"/>
                </a:solidFill>
              </a:rPr>
              <a:t>tháng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Thúy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Nga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2895599" y="6234499"/>
            <a:ext cx="265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Năm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: 2021 - 2022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Con </a:t>
            </a:r>
            <a:r>
              <a:rPr lang="en-US" sz="6000" dirty="0" err="1">
                <a:solidFill>
                  <a:srgbClr val="FF0000"/>
                </a:solidFill>
              </a:rPr>
              <a:t>đã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gì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để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tiết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kiệm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nước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Những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việc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nên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Vặn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Những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việc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không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nên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</a:rPr>
              <a:t>Xin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cảm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ơn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và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hẹn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gặp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lại</a:t>
            </a:r>
            <a:r>
              <a:rPr lang="en-US" sz="6000" dirty="0">
                <a:solidFill>
                  <a:srgbClr val="00B05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cuộc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sống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D60093"/>
                </a:solidFill>
              </a:rPr>
              <a:t>Nếu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không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có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nước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điều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gì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br>
              <a:rPr lang="en-US" sz="5400" dirty="0">
                <a:solidFill>
                  <a:srgbClr val="D60093"/>
                </a:solidFill>
              </a:rPr>
            </a:br>
            <a:r>
              <a:rPr lang="en-US" sz="5400" dirty="0" err="1">
                <a:solidFill>
                  <a:srgbClr val="D60093"/>
                </a:solidFill>
              </a:rPr>
              <a:t>sẽ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xảy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ra</a:t>
            </a:r>
            <a:r>
              <a:rPr lang="en-US" sz="5400" dirty="0">
                <a:solidFill>
                  <a:srgbClr val="D6009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83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Flow</vt:lpstr>
      <vt:lpstr>Lĩnh vực PTTC và QHXH Đề tài: Dạy trẻ sử dụng tiết kiệm nước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Acer</cp:lastModifiedBy>
  <cp:revision>45</cp:revision>
  <dcterms:created xsi:type="dcterms:W3CDTF">2018-05-03T02:03:27Z</dcterms:created>
  <dcterms:modified xsi:type="dcterms:W3CDTF">2022-01-19T03:09:30Z</dcterms:modified>
</cp:coreProperties>
</file>