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0" r:id="rId4"/>
    <p:sldId id="272" r:id="rId5"/>
    <p:sldId id="271" r:id="rId6"/>
    <p:sldId id="268" r:id="rId7"/>
    <p:sldId id="269" r:id="rId8"/>
    <p:sldId id="274" r:id="rId9"/>
    <p:sldId id="258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0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3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8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8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E338-3C66-493C-82D7-3E525736A8C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43944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ài Học Từng Những Chiếc Lá - Phương Nhi [Official]">
            <a:hlinkClick r:id="" action="ppaction://media"/>
            <a:extLst>
              <a:ext uri="{FF2B5EF4-FFF2-40B4-BE49-F238E27FC236}">
                <a16:creationId xmlns:a16="http://schemas.microsoft.com/office/drawing/2014/main" id="{EA203E1B-154A-4741-BC01-871DE070C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TRƯNG BÀY SẢN PHẨM VÀ NHẬN XÉT</a:t>
            </a:r>
          </a:p>
        </p:txBody>
      </p:sp>
    </p:spTree>
    <p:extLst>
      <p:ext uri="{BB962C8B-B14F-4D97-AF65-F5344CB8AC3E}">
        <p14:creationId xmlns:p14="http://schemas.microsoft.com/office/powerpoint/2010/main" val="134393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nbaby: Cách làm con vật bằng lá cây">
            <a:extLst>
              <a:ext uri="{FF2B5EF4-FFF2-40B4-BE49-F238E27FC236}">
                <a16:creationId xmlns:a16="http://schemas.microsoft.com/office/drawing/2014/main" id="{9ABAF30D-85F8-406F-BD04-68F175AA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0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nbaby: Cách làm con vật bằng lá cây">
            <a:extLst>
              <a:ext uri="{FF2B5EF4-FFF2-40B4-BE49-F238E27FC236}">
                <a16:creationId xmlns:a16="http://schemas.microsoft.com/office/drawing/2014/main" id="{845EADC6-D716-4CC1-9135-A0C80F706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6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ộng vật xếp từ lá cây">
            <a:extLst>
              <a:ext uri="{FF2B5EF4-FFF2-40B4-BE49-F238E27FC236}">
                <a16:creationId xmlns:a16="http://schemas.microsoft.com/office/drawing/2014/main" id="{9073EC08-3B8C-4C99-A68B-80AA3660E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67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5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ộng vật xếp từ lá cây">
            <a:extLst>
              <a:ext uri="{FF2B5EF4-FFF2-40B4-BE49-F238E27FC236}">
                <a16:creationId xmlns:a16="http://schemas.microsoft.com/office/drawing/2014/main" id="{FF36AF6A-61C7-4E24-8F04-8839B841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5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bạn lớp 2 sáng tạo album thế giới động vật ngộ nghĩnh từ lá cây">
            <a:extLst>
              <a:ext uri="{FF2B5EF4-FFF2-40B4-BE49-F238E27FC236}">
                <a16:creationId xmlns:a16="http://schemas.microsoft.com/office/drawing/2014/main" id="{806631A5-2CE2-4C47-8E01-3D3357BE1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9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ộng vật xếp từ lá cây">
            <a:extLst>
              <a:ext uri="{FF2B5EF4-FFF2-40B4-BE49-F238E27FC236}">
                <a16:creationId xmlns:a16="http://schemas.microsoft.com/office/drawing/2014/main" id="{D6F86D06-E536-4BE2-B5CF-7DA9DA69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90678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4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ặt lá rụng về bày TRÒ CHƠI siêu yêu cho bé">
            <a:extLst>
              <a:ext uri="{FF2B5EF4-FFF2-40B4-BE49-F238E27FC236}">
                <a16:creationId xmlns:a16="http://schemas.microsoft.com/office/drawing/2014/main" id="{C49AC385-B5A4-4379-865B-15B1D4E59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89916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7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76342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20</Words>
  <Application>Microsoft Office PowerPoint</Application>
  <PresentationFormat>On-screen Show (4:3)</PresentationFormat>
  <Paragraphs>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Hát và vận động : Bài học từ chiếc lá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THỰC HIỆN</vt:lpstr>
      <vt:lpstr>TRƯNG BÀY SẢN PHẨM VÀ NHẬN XÉT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Hát và vận động : Gia đình nhỏ - hạnh phúc to</dc:title>
  <dc:creator>Windows User</dc:creator>
  <cp:lastModifiedBy>MNDTVH-A4</cp:lastModifiedBy>
  <cp:revision>10</cp:revision>
  <dcterms:created xsi:type="dcterms:W3CDTF">2018-10-18T08:51:12Z</dcterms:created>
  <dcterms:modified xsi:type="dcterms:W3CDTF">2020-07-13T00:57:47Z</dcterms:modified>
</cp:coreProperties>
</file>