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476" r:id="rId4"/>
    <p:sldId id="492" r:id="rId5"/>
    <p:sldId id="489" r:id="rId6"/>
    <p:sldId id="456" r:id="rId7"/>
    <p:sldId id="299" r:id="rId8"/>
    <p:sldId id="297" r:id="rId9"/>
    <p:sldId id="301" r:id="rId10"/>
    <p:sldId id="495" r:id="rId11"/>
    <p:sldId id="493" r:id="rId12"/>
    <p:sldId id="437" r:id="rId13"/>
    <p:sldId id="293" r:id="rId14"/>
    <p:sldId id="436" r:id="rId15"/>
    <p:sldId id="30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50" d="100"/>
          <a:sy n="50" d="100"/>
        </p:scale>
        <p:origin x="1500" y="5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BB3FBE-FD01-4BA0-8400-E059F03B9A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0BC7E7F-7DD7-45EF-ACCD-7F3E0F8932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3E0A0E8-B4A5-4645-B7BC-5385388D6693}"/>
              </a:ext>
            </a:extLst>
          </p:cNvPr>
          <p:cNvSpPr>
            <a:spLocks noGrp="1"/>
          </p:cNvSpPr>
          <p:nvPr>
            <p:ph type="dt" sz="half" idx="10"/>
          </p:nvPr>
        </p:nvSpPr>
        <p:spPr/>
        <p:txBody>
          <a:bodyPr/>
          <a:lstStyle/>
          <a:p>
            <a:fld id="{F90D2FA9-5927-4FE6-A901-FEB616A894C7}" type="datetimeFigureOut">
              <a:rPr lang="en-US" smtClean="0"/>
              <a:t>26/5/2022</a:t>
            </a:fld>
            <a:endParaRPr lang="en-US"/>
          </a:p>
        </p:txBody>
      </p:sp>
      <p:sp>
        <p:nvSpPr>
          <p:cNvPr id="5" name="Footer Placeholder 4">
            <a:extLst>
              <a:ext uri="{FF2B5EF4-FFF2-40B4-BE49-F238E27FC236}">
                <a16:creationId xmlns:a16="http://schemas.microsoft.com/office/drawing/2014/main" xmlns="" id="{B9293826-1C55-4606-AE61-5F44F11F9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0A79E1-0CCA-48E6-847A-368425F945CE}"/>
              </a:ext>
            </a:extLst>
          </p:cNvPr>
          <p:cNvSpPr>
            <a:spLocks noGrp="1"/>
          </p:cNvSpPr>
          <p:nvPr>
            <p:ph type="sldNum" sz="quarter" idx="12"/>
          </p:nvPr>
        </p:nvSpPr>
        <p:spPr/>
        <p:txBody>
          <a:bodyPr/>
          <a:lstStyle/>
          <a:p>
            <a:fld id="{79EC6949-2A2E-45C6-A212-FD17F9B7E9A8}" type="slidenum">
              <a:rPr lang="en-US" smtClean="0"/>
              <a:t>‹#›</a:t>
            </a:fld>
            <a:endParaRPr lang="en-US"/>
          </a:p>
        </p:txBody>
      </p:sp>
    </p:spTree>
    <p:extLst>
      <p:ext uri="{BB962C8B-B14F-4D97-AF65-F5344CB8AC3E}">
        <p14:creationId xmlns:p14="http://schemas.microsoft.com/office/powerpoint/2010/main" val="2197738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062A9F-3678-4EBD-ACCB-BE352F19A2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70AD2A1-7B8F-4A53-94B5-6DDAC2BA84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E4E23A-BE3D-4AEC-9CCB-0D5A85344BBA}"/>
              </a:ext>
            </a:extLst>
          </p:cNvPr>
          <p:cNvSpPr>
            <a:spLocks noGrp="1"/>
          </p:cNvSpPr>
          <p:nvPr>
            <p:ph type="dt" sz="half" idx="10"/>
          </p:nvPr>
        </p:nvSpPr>
        <p:spPr/>
        <p:txBody>
          <a:bodyPr/>
          <a:lstStyle/>
          <a:p>
            <a:fld id="{F90D2FA9-5927-4FE6-A901-FEB616A894C7}" type="datetimeFigureOut">
              <a:rPr lang="en-US" smtClean="0"/>
              <a:t>26/5/2022</a:t>
            </a:fld>
            <a:endParaRPr lang="en-US"/>
          </a:p>
        </p:txBody>
      </p:sp>
      <p:sp>
        <p:nvSpPr>
          <p:cNvPr id="5" name="Footer Placeholder 4">
            <a:extLst>
              <a:ext uri="{FF2B5EF4-FFF2-40B4-BE49-F238E27FC236}">
                <a16:creationId xmlns:a16="http://schemas.microsoft.com/office/drawing/2014/main" xmlns="" id="{AE510E8E-89E8-41DB-9BDC-9623DC2CE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F55008-61A4-49CC-BACE-FFF41219B37F}"/>
              </a:ext>
            </a:extLst>
          </p:cNvPr>
          <p:cNvSpPr>
            <a:spLocks noGrp="1"/>
          </p:cNvSpPr>
          <p:nvPr>
            <p:ph type="sldNum" sz="quarter" idx="12"/>
          </p:nvPr>
        </p:nvSpPr>
        <p:spPr/>
        <p:txBody>
          <a:bodyPr/>
          <a:lstStyle/>
          <a:p>
            <a:fld id="{79EC6949-2A2E-45C6-A212-FD17F9B7E9A8}" type="slidenum">
              <a:rPr lang="en-US" smtClean="0"/>
              <a:t>‹#›</a:t>
            </a:fld>
            <a:endParaRPr lang="en-US"/>
          </a:p>
        </p:txBody>
      </p:sp>
    </p:spTree>
    <p:extLst>
      <p:ext uri="{BB962C8B-B14F-4D97-AF65-F5344CB8AC3E}">
        <p14:creationId xmlns:p14="http://schemas.microsoft.com/office/powerpoint/2010/main" val="885075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376D62E-A407-4BD5-8238-B0EB9274FB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C430126-FFBC-422D-AC89-96E53AF5D8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915126A-EB4C-4042-AAEA-0E200443E7DF}"/>
              </a:ext>
            </a:extLst>
          </p:cNvPr>
          <p:cNvSpPr>
            <a:spLocks noGrp="1"/>
          </p:cNvSpPr>
          <p:nvPr>
            <p:ph type="dt" sz="half" idx="10"/>
          </p:nvPr>
        </p:nvSpPr>
        <p:spPr/>
        <p:txBody>
          <a:bodyPr/>
          <a:lstStyle/>
          <a:p>
            <a:fld id="{F90D2FA9-5927-4FE6-A901-FEB616A894C7}" type="datetimeFigureOut">
              <a:rPr lang="en-US" smtClean="0"/>
              <a:t>26/5/2022</a:t>
            </a:fld>
            <a:endParaRPr lang="en-US"/>
          </a:p>
        </p:txBody>
      </p:sp>
      <p:sp>
        <p:nvSpPr>
          <p:cNvPr id="5" name="Footer Placeholder 4">
            <a:extLst>
              <a:ext uri="{FF2B5EF4-FFF2-40B4-BE49-F238E27FC236}">
                <a16:creationId xmlns:a16="http://schemas.microsoft.com/office/drawing/2014/main" xmlns="" id="{1CBB7CA9-FE08-4C9A-BB13-EBC4FB431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AFCF7F8-C3E2-4F90-8336-4502CB2C3153}"/>
              </a:ext>
            </a:extLst>
          </p:cNvPr>
          <p:cNvSpPr>
            <a:spLocks noGrp="1"/>
          </p:cNvSpPr>
          <p:nvPr>
            <p:ph type="sldNum" sz="quarter" idx="12"/>
          </p:nvPr>
        </p:nvSpPr>
        <p:spPr/>
        <p:txBody>
          <a:bodyPr/>
          <a:lstStyle/>
          <a:p>
            <a:fld id="{79EC6949-2A2E-45C6-A212-FD17F9B7E9A8}" type="slidenum">
              <a:rPr lang="en-US" smtClean="0"/>
              <a:t>‹#›</a:t>
            </a:fld>
            <a:endParaRPr lang="en-US"/>
          </a:p>
        </p:txBody>
      </p:sp>
    </p:spTree>
    <p:extLst>
      <p:ext uri="{BB962C8B-B14F-4D97-AF65-F5344CB8AC3E}">
        <p14:creationId xmlns:p14="http://schemas.microsoft.com/office/powerpoint/2010/main" val="23410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633C8D-1321-40E8-ACEA-EDE4B15985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EE7B03C-BF54-4B95-ACC0-18964B3CDD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BDD686A-88A3-4043-9289-C6525FC1CA4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C94C524B-082B-4309-95D9-CE3A01D4808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552FFF13-5B2C-4723-B75A-A4F3DC8F965C}"/>
              </a:ext>
            </a:extLst>
          </p:cNvPr>
          <p:cNvSpPr>
            <a:spLocks noGrp="1"/>
          </p:cNvSpPr>
          <p:nvPr>
            <p:ph type="sldNum" sz="quarter" idx="12"/>
          </p:nvPr>
        </p:nvSpPr>
        <p:spPr/>
        <p:txBody>
          <a:bodyPr/>
          <a:lstStyle>
            <a:lvl1pPr>
              <a:defRPr/>
            </a:lvl1pPr>
          </a:lstStyle>
          <a:p>
            <a:fld id="{681A7EDE-D6A6-4499-A2FA-57485051DD1D}" type="slidenum">
              <a:rPr lang="en-US" altLang="en-US"/>
              <a:pPr/>
              <a:t>‹#›</a:t>
            </a:fld>
            <a:endParaRPr lang="en-US" altLang="en-US"/>
          </a:p>
        </p:txBody>
      </p:sp>
    </p:spTree>
    <p:extLst>
      <p:ext uri="{BB962C8B-B14F-4D97-AF65-F5344CB8AC3E}">
        <p14:creationId xmlns:p14="http://schemas.microsoft.com/office/powerpoint/2010/main" val="3376501636"/>
      </p:ext>
    </p:extLst>
  </p:cSld>
  <p:clrMapOvr>
    <a:masterClrMapping/>
  </p:clrMapOvr>
  <p:transition advClick="0" advTm="3000">
    <p:sndAc>
      <p:stSnd>
        <p:snd r:embed="rId1" name="sound002.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40A784-48F5-427D-8EDA-BB42E1E54E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EFAD98D-D32F-45CB-AB9F-8D2ED7B19A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2E7597B-DE0E-42C9-B22D-B41A9575824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D1380144-6BB3-4EE6-97D0-46471855AF3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2173AAFC-7D20-41E0-A61C-E3C920B51E3E}"/>
              </a:ext>
            </a:extLst>
          </p:cNvPr>
          <p:cNvSpPr>
            <a:spLocks noGrp="1"/>
          </p:cNvSpPr>
          <p:nvPr>
            <p:ph type="sldNum" sz="quarter" idx="12"/>
          </p:nvPr>
        </p:nvSpPr>
        <p:spPr/>
        <p:txBody>
          <a:bodyPr/>
          <a:lstStyle>
            <a:lvl1pPr>
              <a:defRPr/>
            </a:lvl1pPr>
          </a:lstStyle>
          <a:p>
            <a:fld id="{CF006894-FA11-4E5D-BFCA-C5B3FF3A9CD1}" type="slidenum">
              <a:rPr lang="en-US" altLang="en-US"/>
              <a:pPr/>
              <a:t>‹#›</a:t>
            </a:fld>
            <a:endParaRPr lang="en-US" altLang="en-US"/>
          </a:p>
        </p:txBody>
      </p:sp>
    </p:spTree>
    <p:extLst>
      <p:ext uri="{BB962C8B-B14F-4D97-AF65-F5344CB8AC3E}">
        <p14:creationId xmlns:p14="http://schemas.microsoft.com/office/powerpoint/2010/main" val="315379396"/>
      </p:ext>
    </p:extLst>
  </p:cSld>
  <p:clrMapOvr>
    <a:masterClrMapping/>
  </p:clrMapOvr>
  <p:transition advClick="0" advTm="3000">
    <p:sndAc>
      <p:stSnd>
        <p:snd r:embed="rId1" name="sound002.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EFE333-78E8-41F7-91F4-9CFF5BF985B2}"/>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D00F55E-BCC7-4C98-915E-8A9852D4645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xmlns="" id="{56103041-F4D5-4D83-AD06-66955ECE6D8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872E4455-E129-40BD-8774-2114D956B94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903388B3-B4A0-4B30-BE09-71BC09DB8691}"/>
              </a:ext>
            </a:extLst>
          </p:cNvPr>
          <p:cNvSpPr>
            <a:spLocks noGrp="1"/>
          </p:cNvSpPr>
          <p:nvPr>
            <p:ph type="sldNum" sz="quarter" idx="12"/>
          </p:nvPr>
        </p:nvSpPr>
        <p:spPr/>
        <p:txBody>
          <a:bodyPr/>
          <a:lstStyle>
            <a:lvl1pPr>
              <a:defRPr/>
            </a:lvl1pPr>
          </a:lstStyle>
          <a:p>
            <a:fld id="{A59CF973-06EA-4036-9795-14E0F9949B6B}" type="slidenum">
              <a:rPr lang="en-US" altLang="en-US"/>
              <a:pPr/>
              <a:t>‹#›</a:t>
            </a:fld>
            <a:endParaRPr lang="en-US" altLang="en-US"/>
          </a:p>
        </p:txBody>
      </p:sp>
    </p:spTree>
    <p:extLst>
      <p:ext uri="{BB962C8B-B14F-4D97-AF65-F5344CB8AC3E}">
        <p14:creationId xmlns:p14="http://schemas.microsoft.com/office/powerpoint/2010/main" val="187046226"/>
      </p:ext>
    </p:extLst>
  </p:cSld>
  <p:clrMapOvr>
    <a:masterClrMapping/>
  </p:clrMapOvr>
  <p:transition advClick="0" advTm="3000">
    <p:sndAc>
      <p:stSnd>
        <p:snd r:embed="rId1" name="sound002.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620943-CE8B-4FE7-9E8D-39074E2F4D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6F51EA2-3C16-4A6B-A455-27D9BA2A67B8}"/>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416ECA-E719-464F-94DC-3AD2B117F171}"/>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A358360-85CE-46A9-99D5-616ECA7B03F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7E5B4D54-E870-486E-840B-5778BE5B78B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2E0DB5D8-5A30-4390-932B-E2A81FBE7D1E}"/>
              </a:ext>
            </a:extLst>
          </p:cNvPr>
          <p:cNvSpPr>
            <a:spLocks noGrp="1"/>
          </p:cNvSpPr>
          <p:nvPr>
            <p:ph type="sldNum" sz="quarter" idx="12"/>
          </p:nvPr>
        </p:nvSpPr>
        <p:spPr/>
        <p:txBody>
          <a:bodyPr/>
          <a:lstStyle>
            <a:lvl1pPr>
              <a:defRPr/>
            </a:lvl1pPr>
          </a:lstStyle>
          <a:p>
            <a:fld id="{6F5FA0BC-FBBC-4BAB-8358-C060F9E7BC38}" type="slidenum">
              <a:rPr lang="en-US" altLang="en-US"/>
              <a:pPr/>
              <a:t>‹#›</a:t>
            </a:fld>
            <a:endParaRPr lang="en-US" altLang="en-US"/>
          </a:p>
        </p:txBody>
      </p:sp>
    </p:spTree>
    <p:extLst>
      <p:ext uri="{BB962C8B-B14F-4D97-AF65-F5344CB8AC3E}">
        <p14:creationId xmlns:p14="http://schemas.microsoft.com/office/powerpoint/2010/main" val="1843206478"/>
      </p:ext>
    </p:extLst>
  </p:cSld>
  <p:clrMapOvr>
    <a:masterClrMapping/>
  </p:clrMapOvr>
  <p:transition advClick="0" advTm="3000">
    <p:sndAc>
      <p:stSnd>
        <p:snd r:embed="rId1" name="sound002.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D7ADE6-20F5-4639-96D4-79740ACE657A}"/>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84CB9EF-01DB-42A0-90BB-A827ECEC810A}"/>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E5078B0-6C09-4EFF-979F-81B447E1A390}"/>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36371BC-A601-4287-8335-7E9325928BE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CED4231-A7E6-45F8-B548-44190BE24C8D}"/>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B228EC5-2283-437A-B8FA-2A0815BD9EF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xmlns="" id="{D195EE44-AC0B-46C1-8C2A-AC1E1CBFA77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xmlns="" id="{5211ABE0-9E26-402F-9DE2-3D07D5E75BA3}"/>
              </a:ext>
            </a:extLst>
          </p:cNvPr>
          <p:cNvSpPr>
            <a:spLocks noGrp="1"/>
          </p:cNvSpPr>
          <p:nvPr>
            <p:ph type="sldNum" sz="quarter" idx="12"/>
          </p:nvPr>
        </p:nvSpPr>
        <p:spPr/>
        <p:txBody>
          <a:bodyPr/>
          <a:lstStyle>
            <a:lvl1pPr>
              <a:defRPr/>
            </a:lvl1pPr>
          </a:lstStyle>
          <a:p>
            <a:fld id="{21CEDFBF-BF79-4AF6-925B-396036D176E8}" type="slidenum">
              <a:rPr lang="en-US" altLang="en-US"/>
              <a:pPr/>
              <a:t>‹#›</a:t>
            </a:fld>
            <a:endParaRPr lang="en-US" altLang="en-US"/>
          </a:p>
        </p:txBody>
      </p:sp>
    </p:spTree>
    <p:extLst>
      <p:ext uri="{BB962C8B-B14F-4D97-AF65-F5344CB8AC3E}">
        <p14:creationId xmlns:p14="http://schemas.microsoft.com/office/powerpoint/2010/main" val="2163657092"/>
      </p:ext>
    </p:extLst>
  </p:cSld>
  <p:clrMapOvr>
    <a:masterClrMapping/>
  </p:clrMapOvr>
  <p:transition advClick="0" advTm="3000">
    <p:sndAc>
      <p:stSnd>
        <p:snd r:embed="rId1" name="sound002.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1720CE-F6E0-44FB-9932-CB5A051DDE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48C9A79-E0C2-476A-A024-508C48BE153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xmlns="" id="{3F3E095E-74DD-4884-A653-7F3352753CE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xmlns="" id="{E6B3218C-34B3-4F91-A84F-A16963CED285}"/>
              </a:ext>
            </a:extLst>
          </p:cNvPr>
          <p:cNvSpPr>
            <a:spLocks noGrp="1"/>
          </p:cNvSpPr>
          <p:nvPr>
            <p:ph type="sldNum" sz="quarter" idx="12"/>
          </p:nvPr>
        </p:nvSpPr>
        <p:spPr/>
        <p:txBody>
          <a:bodyPr/>
          <a:lstStyle>
            <a:lvl1pPr>
              <a:defRPr/>
            </a:lvl1pPr>
          </a:lstStyle>
          <a:p>
            <a:fld id="{E7825499-E3D4-4938-A116-6F2C3F6F104C}" type="slidenum">
              <a:rPr lang="en-US" altLang="en-US"/>
              <a:pPr/>
              <a:t>‹#›</a:t>
            </a:fld>
            <a:endParaRPr lang="en-US" altLang="en-US"/>
          </a:p>
        </p:txBody>
      </p:sp>
    </p:spTree>
    <p:extLst>
      <p:ext uri="{BB962C8B-B14F-4D97-AF65-F5344CB8AC3E}">
        <p14:creationId xmlns:p14="http://schemas.microsoft.com/office/powerpoint/2010/main" val="775022695"/>
      </p:ext>
    </p:extLst>
  </p:cSld>
  <p:clrMapOvr>
    <a:masterClrMapping/>
  </p:clrMapOvr>
  <p:transition advClick="0" advTm="3000">
    <p:sndAc>
      <p:stSnd>
        <p:snd r:embed="rId1" name="sound002.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AC06D9E-F4E3-4454-B791-73F42A80F4C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xmlns="" id="{83758348-2CAC-444F-A166-AF68584C620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xmlns="" id="{EF7B1FD4-EDA3-4708-BEE4-163A0B440682}"/>
              </a:ext>
            </a:extLst>
          </p:cNvPr>
          <p:cNvSpPr>
            <a:spLocks noGrp="1"/>
          </p:cNvSpPr>
          <p:nvPr>
            <p:ph type="sldNum" sz="quarter" idx="12"/>
          </p:nvPr>
        </p:nvSpPr>
        <p:spPr/>
        <p:txBody>
          <a:bodyPr/>
          <a:lstStyle>
            <a:lvl1pPr>
              <a:defRPr/>
            </a:lvl1pPr>
          </a:lstStyle>
          <a:p>
            <a:fld id="{C968CE26-8854-42E7-95EE-9DDBEB44DF71}" type="slidenum">
              <a:rPr lang="en-US" altLang="en-US"/>
              <a:pPr/>
              <a:t>‹#›</a:t>
            </a:fld>
            <a:endParaRPr lang="en-US" altLang="en-US"/>
          </a:p>
        </p:txBody>
      </p:sp>
    </p:spTree>
    <p:extLst>
      <p:ext uri="{BB962C8B-B14F-4D97-AF65-F5344CB8AC3E}">
        <p14:creationId xmlns:p14="http://schemas.microsoft.com/office/powerpoint/2010/main" val="1444510842"/>
      </p:ext>
    </p:extLst>
  </p:cSld>
  <p:clrMapOvr>
    <a:masterClrMapping/>
  </p:clrMapOvr>
  <p:transition advClick="0" advTm="3000">
    <p:sndAc>
      <p:stSnd>
        <p:snd r:embed="rId1" name="sound002.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FD010B-7D8F-40DD-A2FD-877127CC891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1B892D4-66DF-4BFA-8A11-F8F3ECD5A0B9}"/>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7891DED-2E49-4D40-B841-60D9B18C6260}"/>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17402A1-4AFC-4B1C-B27E-DACE5C555B2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D1376FD8-2571-4F58-B4EE-DFB10A39158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C8242728-7279-461D-BCFD-9FBF8222C0F0}"/>
              </a:ext>
            </a:extLst>
          </p:cNvPr>
          <p:cNvSpPr>
            <a:spLocks noGrp="1"/>
          </p:cNvSpPr>
          <p:nvPr>
            <p:ph type="sldNum" sz="quarter" idx="12"/>
          </p:nvPr>
        </p:nvSpPr>
        <p:spPr/>
        <p:txBody>
          <a:bodyPr/>
          <a:lstStyle>
            <a:lvl1pPr>
              <a:defRPr/>
            </a:lvl1pPr>
          </a:lstStyle>
          <a:p>
            <a:fld id="{7DAF7DAA-1306-4B86-A0F4-225E35706FA6}" type="slidenum">
              <a:rPr lang="en-US" altLang="en-US"/>
              <a:pPr/>
              <a:t>‹#›</a:t>
            </a:fld>
            <a:endParaRPr lang="en-US" altLang="en-US"/>
          </a:p>
        </p:txBody>
      </p:sp>
    </p:spTree>
    <p:extLst>
      <p:ext uri="{BB962C8B-B14F-4D97-AF65-F5344CB8AC3E}">
        <p14:creationId xmlns:p14="http://schemas.microsoft.com/office/powerpoint/2010/main" val="2016524285"/>
      </p:ext>
    </p:extLst>
  </p:cSld>
  <p:clrMapOvr>
    <a:masterClrMapping/>
  </p:clrMapOvr>
  <p:transition advClick="0" advTm="3000">
    <p:sndAc>
      <p:stSnd>
        <p:snd r:embed="rId1" name="sound002.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96DF88-847A-4889-A6FE-775873609C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24D600-1206-42F5-BF14-AAA7BFC792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BE4D935-C8DB-40D2-915E-C0DB852EA410}"/>
              </a:ext>
            </a:extLst>
          </p:cNvPr>
          <p:cNvSpPr>
            <a:spLocks noGrp="1"/>
          </p:cNvSpPr>
          <p:nvPr>
            <p:ph type="dt" sz="half" idx="10"/>
          </p:nvPr>
        </p:nvSpPr>
        <p:spPr/>
        <p:txBody>
          <a:bodyPr/>
          <a:lstStyle/>
          <a:p>
            <a:fld id="{F90D2FA9-5927-4FE6-A901-FEB616A894C7}" type="datetimeFigureOut">
              <a:rPr lang="en-US" smtClean="0"/>
              <a:t>26/5/2022</a:t>
            </a:fld>
            <a:endParaRPr lang="en-US"/>
          </a:p>
        </p:txBody>
      </p:sp>
      <p:sp>
        <p:nvSpPr>
          <p:cNvPr id="5" name="Footer Placeholder 4">
            <a:extLst>
              <a:ext uri="{FF2B5EF4-FFF2-40B4-BE49-F238E27FC236}">
                <a16:creationId xmlns:a16="http://schemas.microsoft.com/office/drawing/2014/main" xmlns="" id="{4875A7AC-D55B-404C-8BA3-658C6A084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5031DF4-1103-416F-A488-A903EA89ABCF}"/>
              </a:ext>
            </a:extLst>
          </p:cNvPr>
          <p:cNvSpPr>
            <a:spLocks noGrp="1"/>
          </p:cNvSpPr>
          <p:nvPr>
            <p:ph type="sldNum" sz="quarter" idx="12"/>
          </p:nvPr>
        </p:nvSpPr>
        <p:spPr/>
        <p:txBody>
          <a:bodyPr/>
          <a:lstStyle/>
          <a:p>
            <a:fld id="{79EC6949-2A2E-45C6-A212-FD17F9B7E9A8}" type="slidenum">
              <a:rPr lang="en-US" smtClean="0"/>
              <a:t>‹#›</a:t>
            </a:fld>
            <a:endParaRPr lang="en-US"/>
          </a:p>
        </p:txBody>
      </p:sp>
    </p:spTree>
    <p:extLst>
      <p:ext uri="{BB962C8B-B14F-4D97-AF65-F5344CB8AC3E}">
        <p14:creationId xmlns:p14="http://schemas.microsoft.com/office/powerpoint/2010/main" val="2536853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F0E4BF-D6DB-496E-AB7F-41346A07A48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915EFA-E85F-4993-9250-5F7B497637F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6D3D46E-C75E-4B8D-8621-52337DB59DA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568CA76-D532-4187-9224-F1C619FD758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CB13BA9A-5C7A-4250-A7D3-B5988291832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B665D377-31BC-429A-8FCB-B06AB418A541}"/>
              </a:ext>
            </a:extLst>
          </p:cNvPr>
          <p:cNvSpPr>
            <a:spLocks noGrp="1"/>
          </p:cNvSpPr>
          <p:nvPr>
            <p:ph type="sldNum" sz="quarter" idx="12"/>
          </p:nvPr>
        </p:nvSpPr>
        <p:spPr/>
        <p:txBody>
          <a:bodyPr/>
          <a:lstStyle>
            <a:lvl1pPr>
              <a:defRPr/>
            </a:lvl1pPr>
          </a:lstStyle>
          <a:p>
            <a:fld id="{C2CA8B7F-8A49-4192-A540-E9B3B42F416E}" type="slidenum">
              <a:rPr lang="en-US" altLang="en-US"/>
              <a:pPr/>
              <a:t>‹#›</a:t>
            </a:fld>
            <a:endParaRPr lang="en-US" altLang="en-US"/>
          </a:p>
        </p:txBody>
      </p:sp>
    </p:spTree>
    <p:extLst>
      <p:ext uri="{BB962C8B-B14F-4D97-AF65-F5344CB8AC3E}">
        <p14:creationId xmlns:p14="http://schemas.microsoft.com/office/powerpoint/2010/main" val="3722784047"/>
      </p:ext>
    </p:extLst>
  </p:cSld>
  <p:clrMapOvr>
    <a:masterClrMapping/>
  </p:clrMapOvr>
  <p:transition advClick="0" advTm="3000">
    <p:sndAc>
      <p:stSnd>
        <p:snd r:embed="rId1" name="sound002.wav"/>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2A2F64-BFF6-4A46-9D0D-D009CE9C01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12431D6-3FAA-452A-A135-6884F1C98B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296C5FB-24AE-4AAD-8BD2-DF977C2A393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DE9D3497-A62A-46AF-87EC-959DA039C34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F2CB7F78-6647-441D-A5D3-DEDFA111BEB7}"/>
              </a:ext>
            </a:extLst>
          </p:cNvPr>
          <p:cNvSpPr>
            <a:spLocks noGrp="1"/>
          </p:cNvSpPr>
          <p:nvPr>
            <p:ph type="sldNum" sz="quarter" idx="12"/>
          </p:nvPr>
        </p:nvSpPr>
        <p:spPr/>
        <p:txBody>
          <a:bodyPr/>
          <a:lstStyle>
            <a:lvl1pPr>
              <a:defRPr/>
            </a:lvl1pPr>
          </a:lstStyle>
          <a:p>
            <a:fld id="{99E17C1B-0F51-48E2-BDC9-766783F1F624}" type="slidenum">
              <a:rPr lang="en-US" altLang="en-US"/>
              <a:pPr/>
              <a:t>‹#›</a:t>
            </a:fld>
            <a:endParaRPr lang="en-US" altLang="en-US"/>
          </a:p>
        </p:txBody>
      </p:sp>
    </p:spTree>
    <p:extLst>
      <p:ext uri="{BB962C8B-B14F-4D97-AF65-F5344CB8AC3E}">
        <p14:creationId xmlns:p14="http://schemas.microsoft.com/office/powerpoint/2010/main" val="585819107"/>
      </p:ext>
    </p:extLst>
  </p:cSld>
  <p:clrMapOvr>
    <a:masterClrMapping/>
  </p:clrMapOvr>
  <p:transition advClick="0" advTm="3000">
    <p:sndAc>
      <p:stSnd>
        <p:snd r:embed="rId1" name="sound002.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513647E-9F08-45E5-97B6-54194D80770F}"/>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34DB373-C6D2-4BBD-80C0-A4F07AFE6247}"/>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B9442B7-40DF-429D-86FB-C8861F2DEC1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2A4E97EC-E30B-4E91-BDE9-FF7287CA49A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B73FCFD2-7C3A-41CF-A8E4-86070E7718FF}"/>
              </a:ext>
            </a:extLst>
          </p:cNvPr>
          <p:cNvSpPr>
            <a:spLocks noGrp="1"/>
          </p:cNvSpPr>
          <p:nvPr>
            <p:ph type="sldNum" sz="quarter" idx="12"/>
          </p:nvPr>
        </p:nvSpPr>
        <p:spPr/>
        <p:txBody>
          <a:bodyPr/>
          <a:lstStyle>
            <a:lvl1pPr>
              <a:defRPr/>
            </a:lvl1pPr>
          </a:lstStyle>
          <a:p>
            <a:fld id="{DE66F89C-858A-4644-9776-9862138474D5}" type="slidenum">
              <a:rPr lang="en-US" altLang="en-US"/>
              <a:pPr/>
              <a:t>‹#›</a:t>
            </a:fld>
            <a:endParaRPr lang="en-US" altLang="en-US"/>
          </a:p>
        </p:txBody>
      </p:sp>
    </p:spTree>
    <p:extLst>
      <p:ext uri="{BB962C8B-B14F-4D97-AF65-F5344CB8AC3E}">
        <p14:creationId xmlns:p14="http://schemas.microsoft.com/office/powerpoint/2010/main" val="600849695"/>
      </p:ext>
    </p:extLst>
  </p:cSld>
  <p:clrMapOvr>
    <a:masterClrMapping/>
  </p:clrMapOvr>
  <p:transition advClick="0" advTm="3000">
    <p:sndAc>
      <p:stSnd>
        <p:snd r:embed="rId1" name="sound002.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26/05/2022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034792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26/05/2022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584151421"/>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26/05/2022</a:t>
            </a:fld>
            <a:endParaRPr lang="en-JM" dirty="0">
              <a:solidFill>
                <a:prstClr val="black">
                  <a:tint val="75000"/>
                </a:prstClr>
              </a:solidFill>
            </a:endParaRPr>
          </a:p>
        </p:txBody>
      </p:sp>
    </p:spTree>
    <p:extLst>
      <p:ext uri="{BB962C8B-B14F-4D97-AF65-F5344CB8AC3E}">
        <p14:creationId xmlns:p14="http://schemas.microsoft.com/office/powerpoint/2010/main" val="59704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92309DA7-A37A-4F9F-B338-8B68DA7C3C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CE640A34-7797-48C8-865F-D6C53F7B25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127BC553-C4E2-4240-9863-8EA339765F8F}"/>
              </a:ext>
            </a:extLst>
          </p:cNvPr>
          <p:cNvSpPr>
            <a:spLocks noGrp="1" noChangeArrowheads="1"/>
          </p:cNvSpPr>
          <p:nvPr>
            <p:ph type="sldNum" sz="quarter" idx="12"/>
          </p:nvPr>
        </p:nvSpPr>
        <p:spPr>
          <a:ln/>
        </p:spPr>
        <p:txBody>
          <a:bodyPr/>
          <a:lstStyle>
            <a:lvl1pPr>
              <a:defRPr/>
            </a:lvl1pPr>
          </a:lstStyle>
          <a:p>
            <a:fld id="{CD3A4C60-6F61-406E-A0ED-DFABBD7FC3D8}" type="slidenum">
              <a:rPr lang="en-US" altLang="en-US"/>
              <a:pPr/>
              <a:t>‹#›</a:t>
            </a:fld>
            <a:endParaRPr lang="en-US" altLang="en-US"/>
          </a:p>
        </p:txBody>
      </p:sp>
    </p:spTree>
    <p:extLst>
      <p:ext uri="{BB962C8B-B14F-4D97-AF65-F5344CB8AC3E}">
        <p14:creationId xmlns:p14="http://schemas.microsoft.com/office/powerpoint/2010/main" val="3646374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13873E0D-8265-4396-B9E3-EA2C6898E80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7A50D63B-7CAF-439A-AD72-02A60FBDF0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D8DF998B-0290-4EF4-AEBA-D534E7F691F5}"/>
              </a:ext>
            </a:extLst>
          </p:cNvPr>
          <p:cNvSpPr>
            <a:spLocks noGrp="1" noChangeArrowheads="1"/>
          </p:cNvSpPr>
          <p:nvPr>
            <p:ph type="sldNum" sz="quarter" idx="12"/>
          </p:nvPr>
        </p:nvSpPr>
        <p:spPr>
          <a:ln/>
        </p:spPr>
        <p:txBody>
          <a:bodyPr/>
          <a:lstStyle>
            <a:lvl1pPr>
              <a:defRPr/>
            </a:lvl1pPr>
          </a:lstStyle>
          <a:p>
            <a:pPr>
              <a:defRPr/>
            </a:pPr>
            <a:fld id="{BCF7F8B7-44B8-48D3-9DBE-A31EFDF50E3E}" type="slidenum">
              <a:rPr lang="en-US" altLang="en-US"/>
              <a:pPr>
                <a:defRPr/>
              </a:pPr>
              <a:t>‹#›</a:t>
            </a:fld>
            <a:endParaRPr lang="en-US" altLang="en-US"/>
          </a:p>
        </p:txBody>
      </p:sp>
    </p:spTree>
    <p:extLst>
      <p:ext uri="{BB962C8B-B14F-4D97-AF65-F5344CB8AC3E}">
        <p14:creationId xmlns:p14="http://schemas.microsoft.com/office/powerpoint/2010/main" val="1165889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4"/>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a:prstGeom prst="rect">
            <a:avLst/>
          </a:prstGeo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fld id="{7F0252FD-5CA5-4C55-86A0-31CF80E95244}" type="datetimeFigureOut">
              <a:rPr lang="zh-CN" altLang="en-US" smtClean="0"/>
              <a:t>2022/5/26</a:t>
            </a:fld>
            <a:endParaRPr lang="zh-CN" altLang="en-US"/>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B29876F-43E8-4CFE-B1A5-445FFCA49F3F}" type="slidenum">
              <a:rPr lang="zh-CN" altLang="en-US" smtClean="0"/>
              <a:t>‹#›</a:t>
            </a:fld>
            <a:endParaRPr lang="zh-CN" altLang="en-US"/>
          </a:p>
        </p:txBody>
      </p:sp>
    </p:spTree>
    <p:extLst>
      <p:ext uri="{BB962C8B-B14F-4D97-AF65-F5344CB8AC3E}">
        <p14:creationId xmlns:p14="http://schemas.microsoft.com/office/powerpoint/2010/main" val="676076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743242-4EB5-4900-82BD-C1B6B2E287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582B11A-BC8D-4CAB-9420-FBD7120178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BD166D2-721F-4B05-A9BB-EC5D397BB506}"/>
              </a:ext>
            </a:extLst>
          </p:cNvPr>
          <p:cNvSpPr>
            <a:spLocks noGrp="1"/>
          </p:cNvSpPr>
          <p:nvPr>
            <p:ph type="dt" sz="half" idx="10"/>
          </p:nvPr>
        </p:nvSpPr>
        <p:spPr/>
        <p:txBody>
          <a:bodyPr/>
          <a:lstStyle/>
          <a:p>
            <a:fld id="{F90D2FA9-5927-4FE6-A901-FEB616A894C7}" type="datetimeFigureOut">
              <a:rPr lang="en-US" smtClean="0"/>
              <a:t>26/5/2022</a:t>
            </a:fld>
            <a:endParaRPr lang="en-US"/>
          </a:p>
        </p:txBody>
      </p:sp>
      <p:sp>
        <p:nvSpPr>
          <p:cNvPr id="5" name="Footer Placeholder 4">
            <a:extLst>
              <a:ext uri="{FF2B5EF4-FFF2-40B4-BE49-F238E27FC236}">
                <a16:creationId xmlns:a16="http://schemas.microsoft.com/office/drawing/2014/main" xmlns="" id="{0922F0A9-6F3D-423E-BBD4-92D59B52AC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DEB2B6-0EF8-40D6-BCCE-442874DF7F0A}"/>
              </a:ext>
            </a:extLst>
          </p:cNvPr>
          <p:cNvSpPr>
            <a:spLocks noGrp="1"/>
          </p:cNvSpPr>
          <p:nvPr>
            <p:ph type="sldNum" sz="quarter" idx="12"/>
          </p:nvPr>
        </p:nvSpPr>
        <p:spPr/>
        <p:txBody>
          <a:bodyPr/>
          <a:lstStyle/>
          <a:p>
            <a:fld id="{79EC6949-2A2E-45C6-A212-FD17F9B7E9A8}" type="slidenum">
              <a:rPr lang="en-US" smtClean="0"/>
              <a:t>‹#›</a:t>
            </a:fld>
            <a:endParaRPr lang="en-US"/>
          </a:p>
        </p:txBody>
      </p:sp>
    </p:spTree>
    <p:extLst>
      <p:ext uri="{BB962C8B-B14F-4D97-AF65-F5344CB8AC3E}">
        <p14:creationId xmlns:p14="http://schemas.microsoft.com/office/powerpoint/2010/main" val="913935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472315-EED3-4840-9DC5-9B98CBCDA1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CA6BFEF-65E2-473F-9FB9-5E1A95338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2806635-A649-4DCF-BAFC-CF11FD34A9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A846D69-1889-4F20-9CFE-9DA880D74AAA}"/>
              </a:ext>
            </a:extLst>
          </p:cNvPr>
          <p:cNvSpPr>
            <a:spLocks noGrp="1"/>
          </p:cNvSpPr>
          <p:nvPr>
            <p:ph type="dt" sz="half" idx="10"/>
          </p:nvPr>
        </p:nvSpPr>
        <p:spPr/>
        <p:txBody>
          <a:bodyPr/>
          <a:lstStyle/>
          <a:p>
            <a:fld id="{F90D2FA9-5927-4FE6-A901-FEB616A894C7}" type="datetimeFigureOut">
              <a:rPr lang="en-US" smtClean="0"/>
              <a:t>26/5/2022</a:t>
            </a:fld>
            <a:endParaRPr lang="en-US"/>
          </a:p>
        </p:txBody>
      </p:sp>
      <p:sp>
        <p:nvSpPr>
          <p:cNvPr id="6" name="Footer Placeholder 5">
            <a:extLst>
              <a:ext uri="{FF2B5EF4-FFF2-40B4-BE49-F238E27FC236}">
                <a16:creationId xmlns:a16="http://schemas.microsoft.com/office/drawing/2014/main" xmlns="" id="{20107A28-EA2C-451B-B4FC-265FE41428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9A9D5DC-3657-427C-AAB2-EFE41FB186A7}"/>
              </a:ext>
            </a:extLst>
          </p:cNvPr>
          <p:cNvSpPr>
            <a:spLocks noGrp="1"/>
          </p:cNvSpPr>
          <p:nvPr>
            <p:ph type="sldNum" sz="quarter" idx="12"/>
          </p:nvPr>
        </p:nvSpPr>
        <p:spPr/>
        <p:txBody>
          <a:bodyPr/>
          <a:lstStyle/>
          <a:p>
            <a:fld id="{79EC6949-2A2E-45C6-A212-FD17F9B7E9A8}" type="slidenum">
              <a:rPr lang="en-US" smtClean="0"/>
              <a:t>‹#›</a:t>
            </a:fld>
            <a:endParaRPr lang="en-US"/>
          </a:p>
        </p:txBody>
      </p:sp>
    </p:spTree>
    <p:extLst>
      <p:ext uri="{BB962C8B-B14F-4D97-AF65-F5344CB8AC3E}">
        <p14:creationId xmlns:p14="http://schemas.microsoft.com/office/powerpoint/2010/main" val="2372000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95BB9B-2D85-4F60-8114-409BD974B3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54BBE50-F4C7-493A-A2DF-BEF254C865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36B41E5-7FD2-4A41-A640-9A55A3378D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5880DA9-AF2A-48A6-8984-C6E7213A9B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56679BB-C6F0-4204-BF2B-A81C318F2C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5E4B9CD-EC25-4541-84C2-A72DD200794C}"/>
              </a:ext>
            </a:extLst>
          </p:cNvPr>
          <p:cNvSpPr>
            <a:spLocks noGrp="1"/>
          </p:cNvSpPr>
          <p:nvPr>
            <p:ph type="dt" sz="half" idx="10"/>
          </p:nvPr>
        </p:nvSpPr>
        <p:spPr/>
        <p:txBody>
          <a:bodyPr/>
          <a:lstStyle/>
          <a:p>
            <a:fld id="{F90D2FA9-5927-4FE6-A901-FEB616A894C7}" type="datetimeFigureOut">
              <a:rPr lang="en-US" smtClean="0"/>
              <a:t>26/5/2022</a:t>
            </a:fld>
            <a:endParaRPr lang="en-US"/>
          </a:p>
        </p:txBody>
      </p:sp>
      <p:sp>
        <p:nvSpPr>
          <p:cNvPr id="8" name="Footer Placeholder 7">
            <a:extLst>
              <a:ext uri="{FF2B5EF4-FFF2-40B4-BE49-F238E27FC236}">
                <a16:creationId xmlns:a16="http://schemas.microsoft.com/office/drawing/2014/main" xmlns="" id="{229152FA-E896-492D-8A96-315FEB94E6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3C98FBA-D698-4160-BCD3-09900F613D46}"/>
              </a:ext>
            </a:extLst>
          </p:cNvPr>
          <p:cNvSpPr>
            <a:spLocks noGrp="1"/>
          </p:cNvSpPr>
          <p:nvPr>
            <p:ph type="sldNum" sz="quarter" idx="12"/>
          </p:nvPr>
        </p:nvSpPr>
        <p:spPr/>
        <p:txBody>
          <a:bodyPr/>
          <a:lstStyle/>
          <a:p>
            <a:fld id="{79EC6949-2A2E-45C6-A212-FD17F9B7E9A8}" type="slidenum">
              <a:rPr lang="en-US" smtClean="0"/>
              <a:t>‹#›</a:t>
            </a:fld>
            <a:endParaRPr lang="en-US"/>
          </a:p>
        </p:txBody>
      </p:sp>
    </p:spTree>
    <p:extLst>
      <p:ext uri="{BB962C8B-B14F-4D97-AF65-F5344CB8AC3E}">
        <p14:creationId xmlns:p14="http://schemas.microsoft.com/office/powerpoint/2010/main" val="3732279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C9EFE6-7257-4FE8-B35A-FEEC1FE68A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0424DFD-3569-4ED9-A53D-F8065181CDD3}"/>
              </a:ext>
            </a:extLst>
          </p:cNvPr>
          <p:cNvSpPr>
            <a:spLocks noGrp="1"/>
          </p:cNvSpPr>
          <p:nvPr>
            <p:ph type="dt" sz="half" idx="10"/>
          </p:nvPr>
        </p:nvSpPr>
        <p:spPr/>
        <p:txBody>
          <a:bodyPr/>
          <a:lstStyle/>
          <a:p>
            <a:fld id="{F90D2FA9-5927-4FE6-A901-FEB616A894C7}" type="datetimeFigureOut">
              <a:rPr lang="en-US" smtClean="0"/>
              <a:t>26/5/2022</a:t>
            </a:fld>
            <a:endParaRPr lang="en-US"/>
          </a:p>
        </p:txBody>
      </p:sp>
      <p:sp>
        <p:nvSpPr>
          <p:cNvPr id="4" name="Footer Placeholder 3">
            <a:extLst>
              <a:ext uri="{FF2B5EF4-FFF2-40B4-BE49-F238E27FC236}">
                <a16:creationId xmlns:a16="http://schemas.microsoft.com/office/drawing/2014/main" xmlns="" id="{602BE4BA-91D4-4ABD-A4DC-AF05BCC3C1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4FFB84C-AAA4-4F63-B193-034D15BE7F1B}"/>
              </a:ext>
            </a:extLst>
          </p:cNvPr>
          <p:cNvSpPr>
            <a:spLocks noGrp="1"/>
          </p:cNvSpPr>
          <p:nvPr>
            <p:ph type="sldNum" sz="quarter" idx="12"/>
          </p:nvPr>
        </p:nvSpPr>
        <p:spPr/>
        <p:txBody>
          <a:bodyPr/>
          <a:lstStyle/>
          <a:p>
            <a:fld id="{79EC6949-2A2E-45C6-A212-FD17F9B7E9A8}" type="slidenum">
              <a:rPr lang="en-US" smtClean="0"/>
              <a:t>‹#›</a:t>
            </a:fld>
            <a:endParaRPr lang="en-US"/>
          </a:p>
        </p:txBody>
      </p:sp>
    </p:spTree>
    <p:extLst>
      <p:ext uri="{BB962C8B-B14F-4D97-AF65-F5344CB8AC3E}">
        <p14:creationId xmlns:p14="http://schemas.microsoft.com/office/powerpoint/2010/main" val="864842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4AEFA2-B669-48A7-9891-5980188AD320}"/>
              </a:ext>
            </a:extLst>
          </p:cNvPr>
          <p:cNvSpPr>
            <a:spLocks noGrp="1"/>
          </p:cNvSpPr>
          <p:nvPr>
            <p:ph type="dt" sz="half" idx="10"/>
          </p:nvPr>
        </p:nvSpPr>
        <p:spPr/>
        <p:txBody>
          <a:bodyPr/>
          <a:lstStyle/>
          <a:p>
            <a:fld id="{F90D2FA9-5927-4FE6-A901-FEB616A894C7}" type="datetimeFigureOut">
              <a:rPr lang="en-US" smtClean="0"/>
              <a:t>26/5/2022</a:t>
            </a:fld>
            <a:endParaRPr lang="en-US"/>
          </a:p>
        </p:txBody>
      </p:sp>
      <p:sp>
        <p:nvSpPr>
          <p:cNvPr id="3" name="Footer Placeholder 2">
            <a:extLst>
              <a:ext uri="{FF2B5EF4-FFF2-40B4-BE49-F238E27FC236}">
                <a16:creationId xmlns:a16="http://schemas.microsoft.com/office/drawing/2014/main" xmlns="" id="{7B5DE2BC-8D61-4C4A-A712-FEE6D24456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ACDA87C-1FBE-4F12-B616-1735EF508C57}"/>
              </a:ext>
            </a:extLst>
          </p:cNvPr>
          <p:cNvSpPr>
            <a:spLocks noGrp="1"/>
          </p:cNvSpPr>
          <p:nvPr>
            <p:ph type="sldNum" sz="quarter" idx="12"/>
          </p:nvPr>
        </p:nvSpPr>
        <p:spPr/>
        <p:txBody>
          <a:bodyPr/>
          <a:lstStyle/>
          <a:p>
            <a:fld id="{79EC6949-2A2E-45C6-A212-FD17F9B7E9A8}" type="slidenum">
              <a:rPr lang="en-US" smtClean="0"/>
              <a:t>‹#›</a:t>
            </a:fld>
            <a:endParaRPr lang="en-US"/>
          </a:p>
        </p:txBody>
      </p:sp>
    </p:spTree>
    <p:extLst>
      <p:ext uri="{BB962C8B-B14F-4D97-AF65-F5344CB8AC3E}">
        <p14:creationId xmlns:p14="http://schemas.microsoft.com/office/powerpoint/2010/main" val="2480516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A827A5-4DFA-4BB4-8CFF-CF4A325AA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AE86D80-7D9A-42EB-915C-ADFF84E305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AFA9CAF-8569-4A44-9E87-4CCE14A90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DBB8E8E-B5DB-4095-AD56-ADC362702E3F}"/>
              </a:ext>
            </a:extLst>
          </p:cNvPr>
          <p:cNvSpPr>
            <a:spLocks noGrp="1"/>
          </p:cNvSpPr>
          <p:nvPr>
            <p:ph type="dt" sz="half" idx="10"/>
          </p:nvPr>
        </p:nvSpPr>
        <p:spPr/>
        <p:txBody>
          <a:bodyPr/>
          <a:lstStyle/>
          <a:p>
            <a:fld id="{F90D2FA9-5927-4FE6-A901-FEB616A894C7}" type="datetimeFigureOut">
              <a:rPr lang="en-US" smtClean="0"/>
              <a:t>26/5/2022</a:t>
            </a:fld>
            <a:endParaRPr lang="en-US"/>
          </a:p>
        </p:txBody>
      </p:sp>
      <p:sp>
        <p:nvSpPr>
          <p:cNvPr id="6" name="Footer Placeholder 5">
            <a:extLst>
              <a:ext uri="{FF2B5EF4-FFF2-40B4-BE49-F238E27FC236}">
                <a16:creationId xmlns:a16="http://schemas.microsoft.com/office/drawing/2014/main" xmlns="" id="{98228A77-4BF1-4B2E-909A-F7E137B66C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63B9371-0233-4D8B-978D-B0FB1B05587B}"/>
              </a:ext>
            </a:extLst>
          </p:cNvPr>
          <p:cNvSpPr>
            <a:spLocks noGrp="1"/>
          </p:cNvSpPr>
          <p:nvPr>
            <p:ph type="sldNum" sz="quarter" idx="12"/>
          </p:nvPr>
        </p:nvSpPr>
        <p:spPr/>
        <p:txBody>
          <a:bodyPr/>
          <a:lstStyle/>
          <a:p>
            <a:fld id="{79EC6949-2A2E-45C6-A212-FD17F9B7E9A8}" type="slidenum">
              <a:rPr lang="en-US" smtClean="0"/>
              <a:t>‹#›</a:t>
            </a:fld>
            <a:endParaRPr lang="en-US"/>
          </a:p>
        </p:txBody>
      </p:sp>
    </p:spTree>
    <p:extLst>
      <p:ext uri="{BB962C8B-B14F-4D97-AF65-F5344CB8AC3E}">
        <p14:creationId xmlns:p14="http://schemas.microsoft.com/office/powerpoint/2010/main" val="2711999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EBD012-1B21-462E-81AE-FE07941CFA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7748236-D619-4F35-A8A4-6CC7D7E732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E8C126A-D945-4FE3-B0E5-FCEE7879F3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CD82477-9EAE-4863-BC57-2F6E5C69CC30}"/>
              </a:ext>
            </a:extLst>
          </p:cNvPr>
          <p:cNvSpPr>
            <a:spLocks noGrp="1"/>
          </p:cNvSpPr>
          <p:nvPr>
            <p:ph type="dt" sz="half" idx="10"/>
          </p:nvPr>
        </p:nvSpPr>
        <p:spPr/>
        <p:txBody>
          <a:bodyPr/>
          <a:lstStyle/>
          <a:p>
            <a:fld id="{F90D2FA9-5927-4FE6-A901-FEB616A894C7}" type="datetimeFigureOut">
              <a:rPr lang="en-US" smtClean="0"/>
              <a:t>26/5/2022</a:t>
            </a:fld>
            <a:endParaRPr lang="en-US"/>
          </a:p>
        </p:txBody>
      </p:sp>
      <p:sp>
        <p:nvSpPr>
          <p:cNvPr id="6" name="Footer Placeholder 5">
            <a:extLst>
              <a:ext uri="{FF2B5EF4-FFF2-40B4-BE49-F238E27FC236}">
                <a16:creationId xmlns:a16="http://schemas.microsoft.com/office/drawing/2014/main" xmlns="" id="{76DD228E-D60F-4CAA-A6AB-CF6B9A1CCA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EEA905F-E10B-4C4F-9822-3D8858E79304}"/>
              </a:ext>
            </a:extLst>
          </p:cNvPr>
          <p:cNvSpPr>
            <a:spLocks noGrp="1"/>
          </p:cNvSpPr>
          <p:nvPr>
            <p:ph type="sldNum" sz="quarter" idx="12"/>
          </p:nvPr>
        </p:nvSpPr>
        <p:spPr/>
        <p:txBody>
          <a:bodyPr/>
          <a:lstStyle/>
          <a:p>
            <a:fld id="{79EC6949-2A2E-45C6-A212-FD17F9B7E9A8}" type="slidenum">
              <a:rPr lang="en-US" smtClean="0"/>
              <a:t>‹#›</a:t>
            </a:fld>
            <a:endParaRPr lang="en-US"/>
          </a:p>
        </p:txBody>
      </p:sp>
    </p:spTree>
    <p:extLst>
      <p:ext uri="{BB962C8B-B14F-4D97-AF65-F5344CB8AC3E}">
        <p14:creationId xmlns:p14="http://schemas.microsoft.com/office/powerpoint/2010/main" val="767059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audio" Target="../media/audio1.wav"/><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gi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E90D30E-AE31-4CDD-87C4-BECB201E19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7C2B188-C8D9-4C5E-A947-D90D11BC8C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B5023F-3D62-4497-87BA-8B6AC7D226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0D2FA9-5927-4FE6-A901-FEB616A894C7}" type="datetimeFigureOut">
              <a:rPr lang="en-US" smtClean="0"/>
              <a:t>26/5/2022</a:t>
            </a:fld>
            <a:endParaRPr lang="en-US"/>
          </a:p>
        </p:txBody>
      </p:sp>
      <p:sp>
        <p:nvSpPr>
          <p:cNvPr id="5" name="Footer Placeholder 4">
            <a:extLst>
              <a:ext uri="{FF2B5EF4-FFF2-40B4-BE49-F238E27FC236}">
                <a16:creationId xmlns:a16="http://schemas.microsoft.com/office/drawing/2014/main" xmlns="" id="{BD28C9E3-0BBC-4C96-87E3-952B5F32ED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3570D27-E0B4-43D9-B236-661C06BD9A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EC6949-2A2E-45C6-A212-FD17F9B7E9A8}" type="slidenum">
              <a:rPr lang="en-US" smtClean="0"/>
              <a:t>‹#›</a:t>
            </a:fld>
            <a:endParaRPr lang="en-US"/>
          </a:p>
        </p:txBody>
      </p:sp>
    </p:spTree>
    <p:extLst>
      <p:ext uri="{BB962C8B-B14F-4D97-AF65-F5344CB8AC3E}">
        <p14:creationId xmlns:p14="http://schemas.microsoft.com/office/powerpoint/2010/main" val="2168946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FF"/>
            </a:gs>
            <a:gs pos="100000">
              <a:srgbClr val="FFCCFF"/>
            </a:gs>
          </a:gsLst>
          <a:lin ang="5400000" scaled="1"/>
        </a:gra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xmlns="" id="{D94E6F6A-3CC2-48A3-AFD5-010604B12836}"/>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867" name="Rectangle 3">
            <a:extLst>
              <a:ext uri="{FF2B5EF4-FFF2-40B4-BE49-F238E27FC236}">
                <a16:creationId xmlns:a16="http://schemas.microsoft.com/office/drawing/2014/main" xmlns="" id="{F50B8725-53FC-4DAC-91DE-C07CF18C9093}"/>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0"/>
            <a:r>
              <a:rPr lang="en-US" altLang="en-US"/>
              <a:t>Second level</a:t>
            </a:r>
          </a:p>
          <a:p>
            <a:pPr lvl="2"/>
            <a:r>
              <a:rPr lang="en-US" altLang="en-US"/>
              <a:t>Fourth level</a:t>
            </a:r>
          </a:p>
          <a:p>
            <a:pPr lvl="1"/>
            <a:r>
              <a:rPr lang="en-US" altLang="en-US"/>
              <a:t>Third level</a:t>
            </a:r>
          </a:p>
        </p:txBody>
      </p:sp>
      <p:sp>
        <p:nvSpPr>
          <p:cNvPr id="36868" name="Rectangle 4">
            <a:extLst>
              <a:ext uri="{FF2B5EF4-FFF2-40B4-BE49-F238E27FC236}">
                <a16:creationId xmlns:a16="http://schemas.microsoft.com/office/drawing/2014/main" xmlns="" id="{5FC162C9-DD14-4139-8129-249938A1438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endParaRPr lang="en-US" altLang="en-US"/>
          </a:p>
        </p:txBody>
      </p:sp>
      <p:sp>
        <p:nvSpPr>
          <p:cNvPr id="36869" name="Rectangle 5">
            <a:extLst>
              <a:ext uri="{FF2B5EF4-FFF2-40B4-BE49-F238E27FC236}">
                <a16:creationId xmlns:a16="http://schemas.microsoft.com/office/drawing/2014/main" xmlns="" id="{A8151EC0-EC23-4D40-B0CE-5C29670F098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36870" name="Rectangle 6">
            <a:extLst>
              <a:ext uri="{FF2B5EF4-FFF2-40B4-BE49-F238E27FC236}">
                <a16:creationId xmlns:a16="http://schemas.microsoft.com/office/drawing/2014/main" xmlns="" id="{EB9E2E44-4387-4CAD-9390-6F1E1DBE2290}"/>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3DD90529-75C0-43D7-B2A9-230F2E1DD511}" type="slidenum">
              <a:rPr lang="en-US" altLang="en-US"/>
              <a:pPr/>
              <a:t>‹#›</a:t>
            </a:fld>
            <a:endParaRPr lang="en-US" altLang="en-US"/>
          </a:p>
        </p:txBody>
      </p:sp>
      <p:grpSp>
        <p:nvGrpSpPr>
          <p:cNvPr id="36938" name="Group 12">
            <a:extLst>
              <a:ext uri="{FF2B5EF4-FFF2-40B4-BE49-F238E27FC236}">
                <a16:creationId xmlns:a16="http://schemas.microsoft.com/office/drawing/2014/main" xmlns="" id="{78F48AC2-DC55-4E1B-9C7B-7E45383F0114}"/>
              </a:ext>
            </a:extLst>
          </p:cNvPr>
          <p:cNvGrpSpPr>
            <a:grpSpLocks/>
          </p:cNvGrpSpPr>
          <p:nvPr userDrawn="1"/>
        </p:nvGrpSpPr>
        <p:grpSpPr bwMode="auto">
          <a:xfrm rot="16200000">
            <a:off x="-279400" y="279400"/>
            <a:ext cx="2590800" cy="2032000"/>
            <a:chOff x="3936" y="-15"/>
            <a:chExt cx="1817" cy="1788"/>
          </a:xfrm>
        </p:grpSpPr>
        <p:pic>
          <p:nvPicPr>
            <p:cNvPr id="36939" name="Picture 13" descr="hoa-hong">
              <a:extLst>
                <a:ext uri="{FF2B5EF4-FFF2-40B4-BE49-F238E27FC236}">
                  <a16:creationId xmlns:a16="http://schemas.microsoft.com/office/drawing/2014/main" xmlns="" id="{3265A88F-34C4-43DE-A158-208BAEE163EF}"/>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40" name="Picture 14" descr="hoa-day">
              <a:extLst>
                <a:ext uri="{FF2B5EF4-FFF2-40B4-BE49-F238E27FC236}">
                  <a16:creationId xmlns:a16="http://schemas.microsoft.com/office/drawing/2014/main" xmlns="" id="{8E9502EE-53F6-4D54-8005-3A10DCBFD99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41" name="Picture 15" descr="hoa-day">
              <a:extLst>
                <a:ext uri="{FF2B5EF4-FFF2-40B4-BE49-F238E27FC236}">
                  <a16:creationId xmlns:a16="http://schemas.microsoft.com/office/drawing/2014/main" xmlns="" id="{B7819A79-0C4A-4342-8DCF-4BD04D33BD9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942" name="Group 12">
            <a:extLst>
              <a:ext uri="{FF2B5EF4-FFF2-40B4-BE49-F238E27FC236}">
                <a16:creationId xmlns:a16="http://schemas.microsoft.com/office/drawing/2014/main" xmlns="" id="{5BD3ED09-1940-415C-AAE8-16298D94C9EA}"/>
              </a:ext>
            </a:extLst>
          </p:cNvPr>
          <p:cNvGrpSpPr>
            <a:grpSpLocks/>
          </p:cNvGrpSpPr>
          <p:nvPr userDrawn="1"/>
        </p:nvGrpSpPr>
        <p:grpSpPr bwMode="auto">
          <a:xfrm>
            <a:off x="8940800" y="0"/>
            <a:ext cx="3251200" cy="1752600"/>
            <a:chOff x="3936" y="-15"/>
            <a:chExt cx="1817" cy="1788"/>
          </a:xfrm>
        </p:grpSpPr>
        <p:pic>
          <p:nvPicPr>
            <p:cNvPr id="36943" name="Picture 13" descr="hoa-hong">
              <a:extLst>
                <a:ext uri="{FF2B5EF4-FFF2-40B4-BE49-F238E27FC236}">
                  <a16:creationId xmlns:a16="http://schemas.microsoft.com/office/drawing/2014/main" xmlns="" id="{48C2DEE9-274D-4D9D-8A13-0EEF7E0EED3E}"/>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44" name="Picture 14" descr="hoa-day">
              <a:extLst>
                <a:ext uri="{FF2B5EF4-FFF2-40B4-BE49-F238E27FC236}">
                  <a16:creationId xmlns:a16="http://schemas.microsoft.com/office/drawing/2014/main" xmlns="" id="{43D4F6F0-891B-40AD-A21B-43CF1ED4B3E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45" name="Picture 15" descr="hoa-day">
              <a:extLst>
                <a:ext uri="{FF2B5EF4-FFF2-40B4-BE49-F238E27FC236}">
                  <a16:creationId xmlns:a16="http://schemas.microsoft.com/office/drawing/2014/main" xmlns="" id="{7F8A16DC-0C39-440E-845D-8AFECE0694E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946" name="Group 12">
            <a:extLst>
              <a:ext uri="{FF2B5EF4-FFF2-40B4-BE49-F238E27FC236}">
                <a16:creationId xmlns:a16="http://schemas.microsoft.com/office/drawing/2014/main" xmlns="" id="{D3247A9B-1C6D-497E-8ABF-BE082C65ECF7}"/>
              </a:ext>
            </a:extLst>
          </p:cNvPr>
          <p:cNvGrpSpPr>
            <a:grpSpLocks/>
          </p:cNvGrpSpPr>
          <p:nvPr userDrawn="1"/>
        </p:nvGrpSpPr>
        <p:grpSpPr bwMode="auto">
          <a:xfrm rot="10800000">
            <a:off x="0" y="5181600"/>
            <a:ext cx="3454400" cy="1676400"/>
            <a:chOff x="3936" y="-15"/>
            <a:chExt cx="1817" cy="1788"/>
          </a:xfrm>
        </p:grpSpPr>
        <p:pic>
          <p:nvPicPr>
            <p:cNvPr id="36947" name="Picture 13" descr="hoa-hong">
              <a:extLst>
                <a:ext uri="{FF2B5EF4-FFF2-40B4-BE49-F238E27FC236}">
                  <a16:creationId xmlns:a16="http://schemas.microsoft.com/office/drawing/2014/main" xmlns="" id="{25E9F8BB-255F-4D94-A861-E717F174D7D0}"/>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48" name="Picture 14" descr="hoa-day">
              <a:extLst>
                <a:ext uri="{FF2B5EF4-FFF2-40B4-BE49-F238E27FC236}">
                  <a16:creationId xmlns:a16="http://schemas.microsoft.com/office/drawing/2014/main" xmlns="" id="{BDC865D3-2D0A-4812-B200-C815D2DD3AA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49" name="Picture 15" descr="hoa-day">
              <a:extLst>
                <a:ext uri="{FF2B5EF4-FFF2-40B4-BE49-F238E27FC236}">
                  <a16:creationId xmlns:a16="http://schemas.microsoft.com/office/drawing/2014/main" xmlns="" id="{FB0A65BF-8537-4080-AB02-DACA3BF232B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950" name="Group 12">
            <a:extLst>
              <a:ext uri="{FF2B5EF4-FFF2-40B4-BE49-F238E27FC236}">
                <a16:creationId xmlns:a16="http://schemas.microsoft.com/office/drawing/2014/main" xmlns="" id="{1E6B7853-DEFE-4193-93E0-C24D4CB6183A}"/>
              </a:ext>
            </a:extLst>
          </p:cNvPr>
          <p:cNvGrpSpPr>
            <a:grpSpLocks/>
          </p:cNvGrpSpPr>
          <p:nvPr userDrawn="1"/>
        </p:nvGrpSpPr>
        <p:grpSpPr bwMode="auto">
          <a:xfrm rot="5400000">
            <a:off x="9817100" y="4483100"/>
            <a:ext cx="2514600" cy="2235200"/>
            <a:chOff x="3936" y="-15"/>
            <a:chExt cx="1817" cy="1788"/>
          </a:xfrm>
        </p:grpSpPr>
        <p:pic>
          <p:nvPicPr>
            <p:cNvPr id="36951" name="Picture 13" descr="hoa-hong">
              <a:extLst>
                <a:ext uri="{FF2B5EF4-FFF2-40B4-BE49-F238E27FC236}">
                  <a16:creationId xmlns:a16="http://schemas.microsoft.com/office/drawing/2014/main" xmlns="" id="{76B9B15C-2892-4431-986E-76E50566228E}"/>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52" name="Picture 14" descr="hoa-day">
              <a:extLst>
                <a:ext uri="{FF2B5EF4-FFF2-40B4-BE49-F238E27FC236}">
                  <a16:creationId xmlns:a16="http://schemas.microsoft.com/office/drawing/2014/main" xmlns="" id="{A5F51056-6890-4744-ACE0-8CAB478FCD2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53" name="Picture 15" descr="hoa-day">
              <a:extLst>
                <a:ext uri="{FF2B5EF4-FFF2-40B4-BE49-F238E27FC236}">
                  <a16:creationId xmlns:a16="http://schemas.microsoft.com/office/drawing/2014/main" xmlns="" id="{9F1E45D1-24CF-4A48-AA8D-C4295C0306E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75732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Click="0" advTm="3000">
    <p:sndAc>
      <p:stSnd>
        <p:snd r:embed="rId13" name="sound002.wav"/>
      </p:stSnd>
    </p:sndAc>
  </p:transition>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VnAvant" panose="020B7200000000000000" pitchFamily="34" charset="0"/>
          <a:cs typeface="Arial" panose="020B0604020202020204" pitchFamily="34" charset="0"/>
        </a:defRPr>
      </a:lvl2pPr>
      <a:lvl3pPr algn="ctr" rtl="0" fontAlgn="base">
        <a:spcBef>
          <a:spcPct val="0"/>
        </a:spcBef>
        <a:spcAft>
          <a:spcPct val="0"/>
        </a:spcAft>
        <a:defRPr sz="4400">
          <a:solidFill>
            <a:schemeClr val="tx2"/>
          </a:solidFill>
          <a:latin typeface=".VnAvant" panose="020B7200000000000000" pitchFamily="34" charset="0"/>
          <a:cs typeface="Arial" panose="020B0604020202020204" pitchFamily="34" charset="0"/>
        </a:defRPr>
      </a:lvl3pPr>
      <a:lvl4pPr algn="ctr" rtl="0" fontAlgn="base">
        <a:spcBef>
          <a:spcPct val="0"/>
        </a:spcBef>
        <a:spcAft>
          <a:spcPct val="0"/>
        </a:spcAft>
        <a:defRPr sz="4400">
          <a:solidFill>
            <a:schemeClr val="tx2"/>
          </a:solidFill>
          <a:latin typeface=".VnAvant" panose="020B7200000000000000" pitchFamily="34" charset="0"/>
          <a:cs typeface="Arial" panose="020B0604020202020204" pitchFamily="34" charset="0"/>
        </a:defRPr>
      </a:lvl4pPr>
      <a:lvl5pPr algn="ctr" rtl="0" fontAlgn="base">
        <a:spcBef>
          <a:spcPct val="0"/>
        </a:spcBef>
        <a:spcAft>
          <a:spcPct val="0"/>
        </a:spcAft>
        <a:defRPr sz="4400">
          <a:solidFill>
            <a:schemeClr val="tx2"/>
          </a:solidFill>
          <a:latin typeface=".VnAvant" panose="020B7200000000000000"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VnAvant" panose="020B7200000000000000"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VnAvant" panose="020B7200000000000000"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VnAvant" panose="020B7200000000000000"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VnAvant" panose="020B7200000000000000"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26/05/2022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21701677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gif"/><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gif"/><Relationship Id="rId5" Type="http://schemas.openxmlformats.org/officeDocument/2006/relationships/image" Target="../media/image11.gif"/><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6.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3"/><Relationship Id="rId1" Type="http://schemas.openxmlformats.org/officeDocument/2006/relationships/audio" Target="NULL" TargetMode="External"/><Relationship Id="rId5" Type="http://schemas.openxmlformats.org/officeDocument/2006/relationships/image" Target="../media/image19.png"/><Relationship Id="rId4" Type="http://schemas.openxmlformats.org/officeDocument/2006/relationships/image" Target="../media/image47.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gif"/><Relationship Id="rId5" Type="http://schemas.openxmlformats.org/officeDocument/2006/relationships/image" Target="../media/image20.jpe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jpeg"/><Relationship Id="rId3" Type="http://schemas.openxmlformats.org/officeDocument/2006/relationships/image" Target="../media/image23.png"/><Relationship Id="rId7" Type="http://schemas.openxmlformats.org/officeDocument/2006/relationships/image" Target="../media/image27.gif"/><Relationship Id="rId12" Type="http://schemas.openxmlformats.org/officeDocument/2006/relationships/slide" Target="slide5.xml"/><Relationship Id="rId2" Type="http://schemas.openxmlformats.org/officeDocument/2006/relationships/audio" Target="../media/audio2.wav"/><Relationship Id="rId16" Type="http://schemas.openxmlformats.org/officeDocument/2006/relationships/slide" Target="slide8.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gif"/><Relationship Id="rId5" Type="http://schemas.openxmlformats.org/officeDocument/2006/relationships/image" Target="../media/image25.gif"/><Relationship Id="rId15" Type="http://schemas.openxmlformats.org/officeDocument/2006/relationships/slide" Target="slide7.xml"/><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g"/><Relationship Id="rId14"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7.xml"/><Relationship Id="rId7" Type="http://schemas.openxmlformats.org/officeDocument/2006/relationships/image" Target="../media/image34.gi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3.jpeg"/><Relationship Id="rId11" Type="http://schemas.openxmlformats.org/officeDocument/2006/relationships/audio" Target="../media/audio2.wav"/><Relationship Id="rId5" Type="http://schemas.openxmlformats.org/officeDocument/2006/relationships/image" Target="../media/image19.png"/><Relationship Id="rId10" Type="http://schemas.openxmlformats.org/officeDocument/2006/relationships/slide" Target="slide4.xml"/><Relationship Id="rId4" Type="http://schemas.openxmlformats.org/officeDocument/2006/relationships/audio" Target="../media/audio3.wav"/><Relationship Id="rId9" Type="http://schemas.openxmlformats.org/officeDocument/2006/relationships/image" Target="../media/image36.gif"/></Relationships>
</file>

<file path=ppt/slides/_rels/slide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7.xml"/><Relationship Id="rId7" Type="http://schemas.openxmlformats.org/officeDocument/2006/relationships/image" Target="../media/image38.gi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7.jpeg"/><Relationship Id="rId11" Type="http://schemas.openxmlformats.org/officeDocument/2006/relationships/audio" Target="../media/audio2.wav"/><Relationship Id="rId5" Type="http://schemas.openxmlformats.org/officeDocument/2006/relationships/image" Target="../media/image19.png"/><Relationship Id="rId10" Type="http://schemas.openxmlformats.org/officeDocument/2006/relationships/slide" Target="slide4.xml"/><Relationship Id="rId4" Type="http://schemas.openxmlformats.org/officeDocument/2006/relationships/audio" Target="../media/audio3.wav"/><Relationship Id="rId9" Type="http://schemas.openxmlformats.org/officeDocument/2006/relationships/image" Target="../media/image36.gif"/></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7.xml"/><Relationship Id="rId7" Type="http://schemas.openxmlformats.org/officeDocument/2006/relationships/image" Target="../media/image40.jpe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9.jpeg"/><Relationship Id="rId11" Type="http://schemas.openxmlformats.org/officeDocument/2006/relationships/image" Target="../media/image36.gif"/><Relationship Id="rId5" Type="http://schemas.openxmlformats.org/officeDocument/2006/relationships/image" Target="../media/image19.png"/><Relationship Id="rId10" Type="http://schemas.openxmlformats.org/officeDocument/2006/relationships/image" Target="../media/image35.jpeg"/><Relationship Id="rId4" Type="http://schemas.openxmlformats.org/officeDocument/2006/relationships/audio" Target="../media/audio3.wav"/><Relationship Id="rId9"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7.xml"/><Relationship Id="rId7" Type="http://schemas.openxmlformats.org/officeDocument/2006/relationships/image" Target="../media/image42.jpe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1.jpeg"/><Relationship Id="rId11" Type="http://schemas.openxmlformats.org/officeDocument/2006/relationships/audio" Target="../media/audio2.wav"/><Relationship Id="rId5" Type="http://schemas.openxmlformats.org/officeDocument/2006/relationships/image" Target="../media/image19.png"/><Relationship Id="rId10" Type="http://schemas.openxmlformats.org/officeDocument/2006/relationships/slide" Target="slide4.xml"/><Relationship Id="rId4" Type="http://schemas.openxmlformats.org/officeDocument/2006/relationships/audio" Target="../media/audio3.wav"/><Relationship Id="rId9" Type="http://schemas.openxmlformats.org/officeDocument/2006/relationships/image" Target="../media/image36.gif"/></Relationships>
</file>

<file path=ppt/slides/_rels/slide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WordArt 3"/>
          <p:cNvSpPr>
            <a:spLocks noChangeArrowheads="1" noChangeShapeType="1" noTextEdit="1"/>
          </p:cNvSpPr>
          <p:nvPr/>
        </p:nvSpPr>
        <p:spPr bwMode="auto">
          <a:xfrm>
            <a:off x="3658260" y="268929"/>
            <a:ext cx="5038725" cy="685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2400" kern="10" dirty="0" smtClean="0">
                <a:ln w="9525">
                  <a:solidFill>
                    <a:srgbClr val="FF0000"/>
                  </a:solidFill>
                  <a:round/>
                  <a:headEnd/>
                  <a:tailEnd/>
                </a:ln>
                <a:solidFill>
                  <a:srgbClr val="FF0000">
                    <a:alpha val="98822"/>
                  </a:srgbClr>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PHÒNG GIÁO DỤC </a:t>
            </a:r>
            <a:r>
              <a:rPr lang="en-US" sz="2400" kern="10" dirty="0" smtClean="0">
                <a:ln w="9525">
                  <a:solidFill>
                    <a:srgbClr val="FF0000"/>
                  </a:solidFill>
                  <a:round/>
                  <a:headEnd/>
                  <a:tailEnd/>
                </a:ln>
                <a:solidFill>
                  <a:srgbClr val="FF0000">
                    <a:alpha val="98822"/>
                  </a:srgbClr>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QUẬN LONG BIÊN</a:t>
            </a:r>
            <a:endParaRPr lang="vi-VN" sz="2400" kern="10" dirty="0" smtClean="0">
              <a:ln w="9525">
                <a:solidFill>
                  <a:srgbClr val="FF0000"/>
                </a:solidFill>
                <a:round/>
                <a:headEnd/>
                <a:tailEnd/>
              </a:ln>
              <a:solidFill>
                <a:srgbClr val="FF0000">
                  <a:alpha val="98822"/>
                </a:srgbClr>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a:p>
            <a:pPr algn="ctr" fontAlgn="base">
              <a:spcBef>
                <a:spcPct val="0"/>
              </a:spcBef>
              <a:spcAft>
                <a:spcPct val="0"/>
              </a:spcAft>
            </a:pPr>
            <a:r>
              <a:rPr lang="vi-VN" sz="2400" kern="10" dirty="0" smtClean="0">
                <a:ln w="9525">
                  <a:solidFill>
                    <a:srgbClr val="FF0000"/>
                  </a:solidFill>
                  <a:round/>
                  <a:headEnd/>
                  <a:tailEnd/>
                </a:ln>
                <a:solidFill>
                  <a:srgbClr val="FF0000">
                    <a:alpha val="98822"/>
                  </a:srgbClr>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TRƯỜNG </a:t>
            </a:r>
            <a:r>
              <a:rPr lang="en-US" sz="2400" kern="10" dirty="0" smtClean="0">
                <a:ln w="9525">
                  <a:solidFill>
                    <a:srgbClr val="FF0000"/>
                  </a:solidFill>
                  <a:round/>
                  <a:headEnd/>
                  <a:tailEnd/>
                </a:ln>
                <a:solidFill>
                  <a:srgbClr val="FF0000">
                    <a:alpha val="98822"/>
                  </a:srgbClr>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MẦM NON ĐÔ THỊ VIỆT HƯNG</a:t>
            </a:r>
          </a:p>
        </p:txBody>
      </p:sp>
      <p:pic>
        <p:nvPicPr>
          <p:cNvPr id="11268" name="Picture 4" descr="Background with Summer Sea | Gallery Yopriceville - High-Quality ...">
            <a:extLst>
              <a:ext uri="{FF2B5EF4-FFF2-40B4-BE49-F238E27FC236}">
                <a16:creationId xmlns:a16="http://schemas.microsoft.com/office/drawing/2014/main" xmlns="" id="{53E6F60D-D653-402E-816C-4202056582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793" y="-55251"/>
            <a:ext cx="1073426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A08AEC7F-21DD-453A-9286-9F90F8F94D75}"/>
              </a:ext>
            </a:extLst>
          </p:cNvPr>
          <p:cNvSpPr txBox="1"/>
          <p:nvPr/>
        </p:nvSpPr>
        <p:spPr>
          <a:xfrm>
            <a:off x="2647468" y="1278909"/>
            <a:ext cx="74790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FFFF00"/>
                </a:solidFill>
                <a:effectLst/>
                <a:uLnTx/>
                <a:uFillTx/>
                <a:latin typeface="Calibri" panose="020F0502020204030204"/>
                <a:ea typeface="+mn-ea"/>
                <a:cs typeface="+mn-cs"/>
              </a:rPr>
              <a:t>PHÁT</a:t>
            </a:r>
            <a:r>
              <a:rPr kumimoji="0" lang="en-US" sz="3600" b="0" i="0" u="none" strike="noStrike" kern="1200" cap="none" spc="0" normalizeH="0" noProof="0" dirty="0" smtClean="0">
                <a:ln>
                  <a:noFill/>
                </a:ln>
                <a:solidFill>
                  <a:srgbClr val="FFFF00"/>
                </a:solidFill>
                <a:effectLst/>
                <a:uLnTx/>
                <a:uFillTx/>
                <a:latin typeface="Calibri" panose="020F0502020204030204"/>
                <a:ea typeface="+mn-ea"/>
                <a:cs typeface="+mn-cs"/>
              </a:rPr>
              <a:t> TRIỂN NHẬN THỨC</a:t>
            </a:r>
            <a:endParaRPr kumimoji="0" lang="en-US" sz="36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AE39413F-E562-4F70-9EF7-EB6F1D18E277}"/>
              </a:ext>
            </a:extLst>
          </p:cNvPr>
          <p:cNvSpPr txBox="1"/>
          <p:nvPr/>
        </p:nvSpPr>
        <p:spPr>
          <a:xfrm>
            <a:off x="1920623" y="2557444"/>
            <a:ext cx="9360759" cy="1754326"/>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Đề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Dạy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trẻ</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a:t>
            </a:r>
            <a:r>
              <a:rPr lang="en-US" sz="3600" b="1" dirty="0">
                <a:solidFill>
                  <a:srgbClr val="FF0000"/>
                </a:solidFill>
                <a:latin typeface="Times New Roman" panose="02020603050405020304" pitchFamily="18" charset="0"/>
                <a:cs typeface="Times New Roman" panose="02020603050405020304" pitchFamily="18" charset="0"/>
              </a:rPr>
              <a:t> 4, </a:t>
            </a:r>
            <a:r>
              <a:rPr lang="en-US" sz="3600" b="1" dirty="0" err="1">
                <a:solidFill>
                  <a:srgbClr val="FF0000"/>
                </a:solidFill>
                <a:latin typeface="Times New Roman" panose="02020603050405020304" pitchFamily="18" charset="0"/>
                <a:cs typeface="Times New Roman" panose="02020603050405020304" pitchFamily="18" charset="0"/>
              </a:rPr>
              <a:t>nhận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biết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chữ</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4</a:t>
            </a:r>
          </a:p>
          <a:p>
            <a:pPr algn="ctr"/>
            <a:r>
              <a:rPr lang="en-US" sz="3600" b="1" dirty="0" err="1" smtClean="0">
                <a:solidFill>
                  <a:srgbClr val="FF0000"/>
                </a:solidFill>
                <a:latin typeface="Times New Roman" panose="02020603050405020304" pitchFamily="18" charset="0"/>
                <a:cs typeface="Times New Roman" panose="02020603050405020304" pitchFamily="18" charset="0"/>
              </a:rPr>
              <a:t>Giáo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viên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Nguyễn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Thị</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Xuân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Quỳnh</a:t>
            </a:r>
            <a:endParaRPr lang="en-US" sz="3600" b="1" dirty="0">
              <a:solidFill>
                <a:srgbClr val="FF0000"/>
              </a:solidFill>
              <a:latin typeface="Times New Roman" panose="02020603050405020304" pitchFamily="18" charset="0"/>
              <a:cs typeface="Times New Roman" panose="02020603050405020304" pitchFamily="18" charset="0"/>
            </a:endParaRPr>
          </a:p>
          <a:p>
            <a:pPr algn="ctr"/>
            <a:r>
              <a:rPr lang="en-US" sz="3600" b="1" dirty="0" err="1">
                <a:solidFill>
                  <a:srgbClr val="FF0000"/>
                </a:solidFill>
                <a:latin typeface="Times New Roman" panose="02020603050405020304" pitchFamily="18" charset="0"/>
                <a:cs typeface="Times New Roman" panose="02020603050405020304" pitchFamily="18" charset="0"/>
              </a:rPr>
              <a:t>Đối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tượng</a:t>
            </a:r>
            <a:r>
              <a:rPr lang="en-US" sz="3600" b="1" dirty="0">
                <a:solidFill>
                  <a:srgbClr val="FF0000"/>
                </a:solidFill>
                <a:latin typeface="Times New Roman" panose="02020603050405020304" pitchFamily="18" charset="0"/>
                <a:cs typeface="Times New Roman" panose="02020603050405020304" pitchFamily="18" charset="0"/>
              </a:rPr>
              <a:t>: MGN </a:t>
            </a:r>
            <a:r>
              <a:rPr lang="en-US" sz="3600" b="1" dirty="0" smtClean="0">
                <a:solidFill>
                  <a:srgbClr val="FF0000"/>
                </a:solidFill>
                <a:latin typeface="Times New Roman" panose="02020603050405020304" pitchFamily="18" charset="0"/>
                <a:cs typeface="Times New Roman" panose="02020603050405020304" pitchFamily="18" charset="0"/>
              </a:rPr>
              <a:t>B2</a:t>
            </a:r>
            <a:endParaRPr lang="en-US" sz="3600" b="1" dirty="0">
              <a:solidFill>
                <a:srgbClr val="FF0000"/>
              </a:solidFill>
              <a:latin typeface="Times New Roman" panose="02020603050405020304" pitchFamily="18" charset="0"/>
              <a:cs typeface="Times New Roman" panose="02020603050405020304" pitchFamily="18" charset="0"/>
            </a:endParaRPr>
          </a:p>
        </p:txBody>
      </p:sp>
      <p:grpSp>
        <p:nvGrpSpPr>
          <p:cNvPr id="39" name="Group 38">
            <a:extLst>
              <a:ext uri="{FF2B5EF4-FFF2-40B4-BE49-F238E27FC236}">
                <a16:creationId xmlns:a16="http://schemas.microsoft.com/office/drawing/2014/main" xmlns="" id="{CF86B51B-3D15-40E6-A63B-B76F0CDAB863}"/>
              </a:ext>
            </a:extLst>
          </p:cNvPr>
          <p:cNvGrpSpPr/>
          <p:nvPr/>
        </p:nvGrpSpPr>
        <p:grpSpPr>
          <a:xfrm>
            <a:off x="758142" y="-88086"/>
            <a:ext cx="5273345" cy="6890835"/>
            <a:chOff x="788015" y="-63479"/>
            <a:chExt cx="5273345" cy="6890835"/>
          </a:xfrm>
        </p:grpSpPr>
        <p:pic>
          <p:nvPicPr>
            <p:cNvPr id="40" name="Picture 39">
              <a:extLst>
                <a:ext uri="{FF2B5EF4-FFF2-40B4-BE49-F238E27FC236}">
                  <a16:creationId xmlns:a16="http://schemas.microsoft.com/office/drawing/2014/main" xmlns="" id="{6E9BF2FF-E3F9-4601-927E-E0674F970573}"/>
                </a:ext>
              </a:extLst>
            </p:cNvPr>
            <p:cNvPicPr>
              <a:picLocks noChangeAspect="1"/>
            </p:cNvPicPr>
            <p:nvPr/>
          </p:nvPicPr>
          <p:blipFill rotWithShape="1">
            <a:blip r:embed="rId3"/>
            <a:srcRect l="5770" t="-49" r="50978"/>
            <a:stretch/>
          </p:blipFill>
          <p:spPr>
            <a:xfrm>
              <a:off x="788015" y="-30644"/>
              <a:ext cx="5273345" cy="6858000"/>
            </a:xfrm>
            <a:prstGeom prst="rect">
              <a:avLst/>
            </a:prstGeom>
          </p:spPr>
        </p:pic>
        <p:pic>
          <p:nvPicPr>
            <p:cNvPr id="41" name="Picture 40">
              <a:extLst>
                <a:ext uri="{FF2B5EF4-FFF2-40B4-BE49-F238E27FC236}">
                  <a16:creationId xmlns:a16="http://schemas.microsoft.com/office/drawing/2014/main" xmlns="" id="{E97FF890-4D1D-44D2-B000-E295472E12EC}"/>
                </a:ext>
              </a:extLst>
            </p:cNvPr>
            <p:cNvPicPr>
              <a:picLocks noChangeAspect="1"/>
            </p:cNvPicPr>
            <p:nvPr/>
          </p:nvPicPr>
          <p:blipFill>
            <a:blip r:embed="rId4"/>
            <a:stretch>
              <a:fillRect/>
            </a:stretch>
          </p:blipFill>
          <p:spPr>
            <a:xfrm>
              <a:off x="3108188" y="-63479"/>
              <a:ext cx="1345969" cy="4030914"/>
            </a:xfrm>
            <a:prstGeom prst="rect">
              <a:avLst/>
            </a:prstGeom>
          </p:spPr>
        </p:pic>
        <p:pic>
          <p:nvPicPr>
            <p:cNvPr id="42" name="Picture 41" descr="A close up of a necklace&#10;&#10;Description automatically generated">
              <a:extLst>
                <a:ext uri="{FF2B5EF4-FFF2-40B4-BE49-F238E27FC236}">
                  <a16:creationId xmlns:a16="http://schemas.microsoft.com/office/drawing/2014/main" xmlns="" id="{4639A307-0165-4685-B665-BAA5B007B1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9085" y="3898236"/>
              <a:ext cx="685800" cy="2087912"/>
            </a:xfrm>
            <a:prstGeom prst="rect">
              <a:avLst/>
            </a:prstGeom>
          </p:spPr>
        </p:pic>
      </p:grpSp>
      <p:grpSp>
        <p:nvGrpSpPr>
          <p:cNvPr id="43" name="Group 42">
            <a:extLst>
              <a:ext uri="{FF2B5EF4-FFF2-40B4-BE49-F238E27FC236}">
                <a16:creationId xmlns:a16="http://schemas.microsoft.com/office/drawing/2014/main" xmlns="" id="{174717C9-33CD-407F-94CB-7E473B3E7FD9}"/>
              </a:ext>
            </a:extLst>
          </p:cNvPr>
          <p:cNvGrpSpPr/>
          <p:nvPr/>
        </p:nvGrpSpPr>
        <p:grpSpPr>
          <a:xfrm>
            <a:off x="6006491" y="-172198"/>
            <a:ext cx="5500468" cy="7206894"/>
            <a:chOff x="6012196" y="-147421"/>
            <a:chExt cx="5500468" cy="7206894"/>
          </a:xfrm>
        </p:grpSpPr>
        <p:pic>
          <p:nvPicPr>
            <p:cNvPr id="44" name="Picture 43">
              <a:extLst>
                <a:ext uri="{FF2B5EF4-FFF2-40B4-BE49-F238E27FC236}">
                  <a16:creationId xmlns:a16="http://schemas.microsoft.com/office/drawing/2014/main" xmlns="" id="{1096FEFD-D82B-4135-995C-69F2753BCB51}"/>
                </a:ext>
              </a:extLst>
            </p:cNvPr>
            <p:cNvPicPr>
              <a:picLocks noChangeAspect="1"/>
            </p:cNvPicPr>
            <p:nvPr/>
          </p:nvPicPr>
          <p:blipFill rotWithShape="1">
            <a:blip r:embed="rId3"/>
            <a:srcRect l="49038" t="-24" r="5847" b="-3411"/>
            <a:stretch/>
          </p:blipFill>
          <p:spPr>
            <a:xfrm>
              <a:off x="6012196" y="-30644"/>
              <a:ext cx="5500468" cy="7090117"/>
            </a:xfrm>
            <a:prstGeom prst="rect">
              <a:avLst/>
            </a:prstGeom>
          </p:spPr>
        </p:pic>
        <p:pic>
          <p:nvPicPr>
            <p:cNvPr id="45" name="Picture 44">
              <a:extLst>
                <a:ext uri="{FF2B5EF4-FFF2-40B4-BE49-F238E27FC236}">
                  <a16:creationId xmlns:a16="http://schemas.microsoft.com/office/drawing/2014/main" xmlns="" id="{862A3545-82E0-4035-AAE2-3A7B54C18A0F}"/>
                </a:ext>
              </a:extLst>
            </p:cNvPr>
            <p:cNvPicPr>
              <a:picLocks noChangeAspect="1"/>
            </p:cNvPicPr>
            <p:nvPr/>
          </p:nvPicPr>
          <p:blipFill>
            <a:blip r:embed="rId6"/>
            <a:stretch>
              <a:fillRect/>
            </a:stretch>
          </p:blipFill>
          <p:spPr>
            <a:xfrm>
              <a:off x="7702559" y="-147421"/>
              <a:ext cx="1286367" cy="4239053"/>
            </a:xfrm>
            <a:prstGeom prst="rect">
              <a:avLst/>
            </a:prstGeom>
          </p:spPr>
        </p:pic>
        <p:pic>
          <p:nvPicPr>
            <p:cNvPr id="46" name="Picture 45" descr="A close up of a necklace&#10;&#10;Description automatically generated">
              <a:extLst>
                <a:ext uri="{FF2B5EF4-FFF2-40B4-BE49-F238E27FC236}">
                  <a16:creationId xmlns:a16="http://schemas.microsoft.com/office/drawing/2014/main" xmlns="" id="{C253879A-BD7A-4427-A80C-7B292419F0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2842" y="4044950"/>
              <a:ext cx="685800" cy="1892329"/>
            </a:xfrm>
            <a:prstGeom prst="rect">
              <a:avLst/>
            </a:prstGeom>
          </p:spPr>
        </p:pic>
      </p:grpSp>
      <p:pic>
        <p:nvPicPr>
          <p:cNvPr id="47" name="Picture 46">
            <a:extLst>
              <a:ext uri="{FF2B5EF4-FFF2-40B4-BE49-F238E27FC236}">
                <a16:creationId xmlns:a16="http://schemas.microsoft.com/office/drawing/2014/main" xmlns="" id="{4723D24D-A21C-40BB-B809-82ED6280F39C}"/>
              </a:ext>
            </a:extLst>
          </p:cNvPr>
          <p:cNvPicPr>
            <a:picLocks noChangeAspect="1"/>
          </p:cNvPicPr>
          <p:nvPr/>
        </p:nvPicPr>
        <p:blipFill rotWithShape="1">
          <a:blip r:embed="rId3"/>
          <a:srcRect t="-49" r="94231"/>
          <a:stretch/>
        </p:blipFill>
        <p:spPr>
          <a:xfrm>
            <a:off x="-29630" y="-30644"/>
            <a:ext cx="823804" cy="6858000"/>
          </a:xfrm>
          <a:prstGeom prst="rect">
            <a:avLst/>
          </a:prstGeom>
        </p:spPr>
      </p:pic>
      <p:pic>
        <p:nvPicPr>
          <p:cNvPr id="48" name="Picture 47">
            <a:extLst>
              <a:ext uri="{FF2B5EF4-FFF2-40B4-BE49-F238E27FC236}">
                <a16:creationId xmlns:a16="http://schemas.microsoft.com/office/drawing/2014/main" xmlns="" id="{1D32B4E2-4ADA-411E-B574-122754504AE7}"/>
              </a:ext>
            </a:extLst>
          </p:cNvPr>
          <p:cNvPicPr>
            <a:picLocks noChangeAspect="1"/>
          </p:cNvPicPr>
          <p:nvPr/>
        </p:nvPicPr>
        <p:blipFill rotWithShape="1">
          <a:blip r:embed="rId3"/>
          <a:srcRect l="93923" t="-2282" b="-3411"/>
          <a:stretch/>
        </p:blipFill>
        <p:spPr>
          <a:xfrm>
            <a:off x="11477198" y="-154745"/>
            <a:ext cx="740897" cy="7244862"/>
          </a:xfrm>
          <a:prstGeom prst="rect">
            <a:avLst/>
          </a:prstGeom>
        </p:spPr>
      </p:pic>
      <p:pic>
        <p:nvPicPr>
          <p:cNvPr id="49" name="Picture 6" descr="Transparent Palm Leaf Png - Folha De Coco Png, Png Download ...">
            <a:extLst>
              <a:ext uri="{FF2B5EF4-FFF2-40B4-BE49-F238E27FC236}">
                <a16:creationId xmlns:a16="http://schemas.microsoft.com/office/drawing/2014/main" xmlns="" id="{2D66FF19-7B56-4B77-ADFC-6175DBF87D2E}"/>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68510" y="-110502"/>
            <a:ext cx="4009605" cy="263055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Lá Dừa Vector">
            <a:extLst>
              <a:ext uri="{FF2B5EF4-FFF2-40B4-BE49-F238E27FC236}">
                <a16:creationId xmlns:a16="http://schemas.microsoft.com/office/drawing/2014/main" xmlns="" id="{70412B3F-5972-4E73-B318-DCFC092C9BA2}"/>
              </a:ext>
            </a:extLst>
          </p:cNvPr>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124741" y="-283202"/>
            <a:ext cx="3087447" cy="389945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Poppies and Daisies with Grass PNG Clipart Picture | Fleurs, Déco ...">
            <a:extLst>
              <a:ext uri="{FF2B5EF4-FFF2-40B4-BE49-F238E27FC236}">
                <a16:creationId xmlns:a16="http://schemas.microsoft.com/office/drawing/2014/main" xmlns="" id="{A697E12D-C033-4B0D-B1B0-D987810624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769" y="5207536"/>
            <a:ext cx="5715000" cy="15952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Grass with Daisies and Lady bugs PNG Clipart | หญ้า, ภาพศิลป์, กรอบรูป">
            <a:extLst>
              <a:ext uri="{FF2B5EF4-FFF2-40B4-BE49-F238E27FC236}">
                <a16:creationId xmlns:a16="http://schemas.microsoft.com/office/drawing/2014/main" xmlns="" id="{22EF4965-0E73-4913-823A-B860549D36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1938" y="5632174"/>
            <a:ext cx="5715000" cy="122415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Poppies and Daisies with Grass PNG Clipart Picture | Fleurs, Déco ...">
            <a:extLst>
              <a:ext uri="{FF2B5EF4-FFF2-40B4-BE49-F238E27FC236}">
                <a16:creationId xmlns:a16="http://schemas.microsoft.com/office/drawing/2014/main" xmlns="" id="{04AD280E-FC39-406D-9797-C33D5A25E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6329" y="5261113"/>
            <a:ext cx="5715000" cy="159521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A picture containing bird, flying&#10;&#10;Description automatically generated">
            <a:extLst>
              <a:ext uri="{FF2B5EF4-FFF2-40B4-BE49-F238E27FC236}">
                <a16:creationId xmlns:a16="http://schemas.microsoft.com/office/drawing/2014/main" xmlns="" id="{C2100369-B0EC-4F49-92DA-902B3114C1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11045" y="4410926"/>
            <a:ext cx="5715000" cy="4000500"/>
          </a:xfrm>
          <a:prstGeom prst="rect">
            <a:avLst/>
          </a:prstGeom>
        </p:spPr>
      </p:pic>
      <p:pic>
        <p:nvPicPr>
          <p:cNvPr id="63" name="Picture 62" descr="Fireworks in the sky&#10;&#10;Description automatically generated">
            <a:extLst>
              <a:ext uri="{FF2B5EF4-FFF2-40B4-BE49-F238E27FC236}">
                <a16:creationId xmlns:a16="http://schemas.microsoft.com/office/drawing/2014/main" xmlns="" id="{980E6D02-EEA9-4A91-BE03-8672DF8D6A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1782" y="922127"/>
            <a:ext cx="6194106" cy="5057794"/>
          </a:xfrm>
          <a:prstGeom prst="rect">
            <a:avLst/>
          </a:prstGeom>
        </p:spPr>
      </p:pic>
      <p:pic>
        <p:nvPicPr>
          <p:cNvPr id="66" name="Picture 65" descr="Fireworks in the sky&#10;&#10;Description automatically generated">
            <a:extLst>
              <a:ext uri="{FF2B5EF4-FFF2-40B4-BE49-F238E27FC236}">
                <a16:creationId xmlns:a16="http://schemas.microsoft.com/office/drawing/2014/main" xmlns="" id="{8F968252-3D89-4A53-8E99-CDD6D85067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8375" y="18215"/>
            <a:ext cx="6194106" cy="5057794"/>
          </a:xfrm>
          <a:prstGeom prst="rect">
            <a:avLst/>
          </a:prstGeom>
        </p:spPr>
      </p:pic>
    </p:spTree>
    <p:extLst>
      <p:ext uri="{BB962C8B-B14F-4D97-AF65-F5344CB8AC3E}">
        <p14:creationId xmlns:p14="http://schemas.microsoft.com/office/powerpoint/2010/main" val="208250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10000"/>
                                        <p:tgtEl>
                                          <p:spTgt spid="39"/>
                                        </p:tgtEl>
                                        <p:attrNameLst>
                                          <p:attrName>ppt_x</p:attrName>
                                        </p:attrNameLst>
                                      </p:cBhvr>
                                      <p:tavLst>
                                        <p:tav tm="0">
                                          <p:val>
                                            <p:strVal val="ppt_x"/>
                                          </p:val>
                                        </p:tav>
                                        <p:tav tm="100000">
                                          <p:val>
                                            <p:strVal val="0-ppt_w/2"/>
                                          </p:val>
                                        </p:tav>
                                      </p:tavLst>
                                    </p:anim>
                                    <p:anim calcmode="lin" valueType="num">
                                      <p:cBhvr additive="base">
                                        <p:cTn id="7" dur="10000"/>
                                        <p:tgtEl>
                                          <p:spTgt spid="39"/>
                                        </p:tgtEl>
                                        <p:attrNameLst>
                                          <p:attrName>ppt_y</p:attrName>
                                        </p:attrNameLst>
                                      </p:cBhvr>
                                      <p:tavLst>
                                        <p:tav tm="0">
                                          <p:val>
                                            <p:strVal val="ppt_y"/>
                                          </p:val>
                                        </p:tav>
                                        <p:tav tm="100000">
                                          <p:val>
                                            <p:strVal val="ppt_y"/>
                                          </p:val>
                                        </p:tav>
                                      </p:tavLst>
                                    </p:anim>
                                    <p:set>
                                      <p:cBhvr>
                                        <p:cTn id="8" dur="1" fill="hold">
                                          <p:stCondLst>
                                            <p:cond delay="9999"/>
                                          </p:stCondLst>
                                        </p:cTn>
                                        <p:tgtEl>
                                          <p:spTgt spid="39"/>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10000"/>
                                        <p:tgtEl>
                                          <p:spTgt spid="43"/>
                                        </p:tgtEl>
                                        <p:attrNameLst>
                                          <p:attrName>ppt_x</p:attrName>
                                        </p:attrNameLst>
                                      </p:cBhvr>
                                      <p:tavLst>
                                        <p:tav tm="0">
                                          <p:val>
                                            <p:strVal val="ppt_x"/>
                                          </p:val>
                                        </p:tav>
                                        <p:tav tm="100000">
                                          <p:val>
                                            <p:strVal val="1+ppt_w/2"/>
                                          </p:val>
                                        </p:tav>
                                      </p:tavLst>
                                    </p:anim>
                                    <p:anim calcmode="lin" valueType="num">
                                      <p:cBhvr additive="base">
                                        <p:cTn id="11" dur="10000"/>
                                        <p:tgtEl>
                                          <p:spTgt spid="43"/>
                                        </p:tgtEl>
                                        <p:attrNameLst>
                                          <p:attrName>ppt_y</p:attrName>
                                        </p:attrNameLst>
                                      </p:cBhvr>
                                      <p:tavLst>
                                        <p:tav tm="0">
                                          <p:val>
                                            <p:strVal val="ppt_y"/>
                                          </p:val>
                                        </p:tav>
                                        <p:tav tm="100000">
                                          <p:val>
                                            <p:strVal val="ppt_y"/>
                                          </p:val>
                                        </p:tav>
                                      </p:tavLst>
                                    </p:anim>
                                    <p:set>
                                      <p:cBhvr>
                                        <p:cTn id="12" dur="1" fill="hold">
                                          <p:stCondLst>
                                            <p:cond delay="9999"/>
                                          </p:stCondLst>
                                        </p:cTn>
                                        <p:tgtEl>
                                          <p:spTgt spid="43"/>
                                        </p:tgtEl>
                                        <p:attrNameLst>
                                          <p:attrName>style.visibility</p:attrName>
                                        </p:attrNameLst>
                                      </p:cBhvr>
                                      <p:to>
                                        <p:strVal val="hidden"/>
                                      </p:to>
                                    </p:set>
                                  </p:childTnLst>
                                </p:cTn>
                              </p:par>
                            </p:childTnLst>
                          </p:cTn>
                        </p:par>
                        <p:par>
                          <p:cTn id="13" fill="hold">
                            <p:stCondLst>
                              <p:cond delay="100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11000"/>
                            </p:stCondLst>
                            <p:childTnLst>
                              <p:par>
                                <p:cTn id="18" presetID="16" presetClass="entr" presetSubtype="2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1000"/>
                                        <p:tgtEl>
                                          <p:spTgt spid="11"/>
                                        </p:tgtEl>
                                      </p:cBhvr>
                                    </p:animEffect>
                                  </p:childTnLst>
                                </p:cTn>
                              </p:par>
                            </p:childTnLst>
                          </p:cTn>
                        </p:par>
                        <p:par>
                          <p:cTn id="21" fill="hold">
                            <p:stCondLst>
                              <p:cond delay="12000"/>
                            </p:stCondLst>
                            <p:childTnLst>
                              <p:par>
                                <p:cTn id="22" presetID="55"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1000" fill="hold"/>
                                        <p:tgtEl>
                                          <p:spTgt spid="29"/>
                                        </p:tgtEl>
                                        <p:attrNameLst>
                                          <p:attrName>ppt_w</p:attrName>
                                        </p:attrNameLst>
                                      </p:cBhvr>
                                      <p:tavLst>
                                        <p:tav tm="0">
                                          <p:val>
                                            <p:strVal val="#ppt_w*0.70"/>
                                          </p:val>
                                        </p:tav>
                                        <p:tav tm="100000">
                                          <p:val>
                                            <p:strVal val="#ppt_w"/>
                                          </p:val>
                                        </p:tav>
                                      </p:tavLst>
                                    </p:anim>
                                    <p:anim calcmode="lin" valueType="num">
                                      <p:cBhvr>
                                        <p:cTn id="25" dur="1000" fill="hold"/>
                                        <p:tgtEl>
                                          <p:spTgt spid="29"/>
                                        </p:tgtEl>
                                        <p:attrNameLst>
                                          <p:attrName>ppt_h</p:attrName>
                                        </p:attrNameLst>
                                      </p:cBhvr>
                                      <p:tavLst>
                                        <p:tav tm="0">
                                          <p:val>
                                            <p:strVal val="#ppt_h"/>
                                          </p:val>
                                        </p:tav>
                                        <p:tav tm="100000">
                                          <p:val>
                                            <p:strVal val="#ppt_h"/>
                                          </p:val>
                                        </p:tav>
                                      </p:tavLst>
                                    </p:anim>
                                    <p:animEffect transition="in" filter="fade">
                                      <p:cBhvr>
                                        <p:cTn id="2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9"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4734D87-97DE-4599-A94D-956FB77C7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540052"/>
          </a:xfrm>
          <a:prstGeom prst="rect">
            <a:avLst/>
          </a:prstGeom>
        </p:spPr>
      </p:pic>
      <p:sp>
        <p:nvSpPr>
          <p:cNvPr id="6" name="TextBox 5">
            <a:extLst>
              <a:ext uri="{FF2B5EF4-FFF2-40B4-BE49-F238E27FC236}">
                <a16:creationId xmlns:a16="http://schemas.microsoft.com/office/drawing/2014/main" xmlns="" id="{70233C19-6D80-48C2-8521-4F388EC6BD06}"/>
              </a:ext>
            </a:extLst>
          </p:cNvPr>
          <p:cNvSpPr txBox="1"/>
          <p:nvPr/>
        </p:nvSpPr>
        <p:spPr>
          <a:xfrm>
            <a:off x="4329768" y="106285"/>
            <a:ext cx="4302177" cy="6247864"/>
          </a:xfrm>
          <a:prstGeom prst="rect">
            <a:avLst/>
          </a:prstGeom>
          <a:noFill/>
        </p:spPr>
        <p:txBody>
          <a:bodyPr wrap="square" rtlCol="0">
            <a:spAutoFit/>
          </a:bodyPr>
          <a:lstStyle/>
          <a:p>
            <a:r>
              <a:rPr lang="en-US" sz="40000" b="1">
                <a:solidFill>
                  <a:srgbClr val="FF0000"/>
                </a:solidFill>
                <a:latin typeface=".VnAvant" panose="020B7200000000000000" pitchFamily="34" charset="0"/>
              </a:rPr>
              <a:t>4</a:t>
            </a:r>
          </a:p>
        </p:txBody>
      </p:sp>
      <p:grpSp>
        <p:nvGrpSpPr>
          <p:cNvPr id="11" name="Group 10">
            <a:extLst>
              <a:ext uri="{FF2B5EF4-FFF2-40B4-BE49-F238E27FC236}">
                <a16:creationId xmlns:a16="http://schemas.microsoft.com/office/drawing/2014/main" xmlns="" id="{9994DE5E-6B08-4F0D-B1A9-589D70B84BD7}"/>
              </a:ext>
            </a:extLst>
          </p:cNvPr>
          <p:cNvGrpSpPr/>
          <p:nvPr/>
        </p:nvGrpSpPr>
        <p:grpSpPr>
          <a:xfrm>
            <a:off x="9604374" y="5661590"/>
            <a:ext cx="6234991" cy="6247864"/>
            <a:chOff x="1126697" y="505037"/>
            <a:chExt cx="6234991" cy="6247864"/>
          </a:xfrm>
        </p:grpSpPr>
        <p:pic>
          <p:nvPicPr>
            <p:cNvPr id="12" name="Picture 2" descr="Có thể bạn chưa biết &quot;Nguồn gốc của Ông già Noel&quot;">
              <a:extLst>
                <a:ext uri="{FF2B5EF4-FFF2-40B4-BE49-F238E27FC236}">
                  <a16:creationId xmlns:a16="http://schemas.microsoft.com/office/drawing/2014/main" xmlns="" id="{A19780CF-23FE-4EB2-8308-9E9D85C8342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69233" y="2053672"/>
              <a:ext cx="4392455" cy="370723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852FF2B0-7F16-4A80-AD48-F7124B70781B}"/>
                </a:ext>
              </a:extLst>
            </p:cNvPr>
            <p:cNvSpPr txBox="1"/>
            <p:nvPr/>
          </p:nvSpPr>
          <p:spPr>
            <a:xfrm>
              <a:off x="1126697" y="505037"/>
              <a:ext cx="4302177" cy="6247864"/>
            </a:xfrm>
            <a:prstGeom prst="rect">
              <a:avLst/>
            </a:prstGeom>
            <a:noFill/>
          </p:spPr>
          <p:txBody>
            <a:bodyPr wrap="square" rtlCol="0">
              <a:spAutoFit/>
            </a:bodyPr>
            <a:lstStyle/>
            <a:p>
              <a:r>
                <a:rPr lang="en-US" sz="40000" b="1">
                  <a:solidFill>
                    <a:srgbClr val="FF0000"/>
                  </a:solidFill>
                  <a:latin typeface=".VnAvant" panose="020B7200000000000000" pitchFamily="34" charset="0"/>
                </a:rPr>
                <a:t>4</a:t>
              </a:r>
            </a:p>
          </p:txBody>
        </p:sp>
      </p:grpSp>
    </p:spTree>
    <p:extLst>
      <p:ext uri="{BB962C8B-B14F-4D97-AF65-F5344CB8AC3E}">
        <p14:creationId xmlns:p14="http://schemas.microsoft.com/office/powerpoint/2010/main" val="359537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16667E-7 1.48148E-6 L -0.43242 -0.8132 " pathEditMode="relative" rAng="0" ptsTypes="AA">
                                      <p:cBhvr>
                                        <p:cTn id="6" dur="3250" fill="hold"/>
                                        <p:tgtEl>
                                          <p:spTgt spid="11"/>
                                        </p:tgtEl>
                                        <p:attrNameLst>
                                          <p:attrName>ppt_x</p:attrName>
                                          <p:attrName>ppt_y</p:attrName>
                                        </p:attrNameLst>
                                      </p:cBhvr>
                                      <p:rCtr x="-21628" y="-40671"/>
                                    </p:animMotion>
                                  </p:childTnLst>
                                </p:cTn>
                              </p:par>
                            </p:childTnLst>
                          </p:cTn>
                        </p:par>
                        <p:par>
                          <p:cTn id="7" fill="hold">
                            <p:stCondLst>
                              <p:cond delay="325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xit" presetSubtype="0" fill="hold" nodeType="withEffect">
                                  <p:stCondLst>
                                    <p:cond delay="0"/>
                                  </p:stCondLst>
                                  <p:childTnLst>
                                    <p:set>
                                      <p:cBhvr>
                                        <p:cTn id="11" dur="1" fill="hold">
                                          <p:stCondLst>
                                            <p:cond delay="1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grpId="1" nodeType="click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2" nodeType="clickEffect">
                                  <p:stCondLst>
                                    <p:cond delay="0"/>
                                  </p:stCondLst>
                                  <p:childTnLst>
                                    <p:animEffect transition="out" filter="fade">
                                      <p:cBhvr>
                                        <p:cTn id="20" dur="500" tmFilter="0, 0; .2, .5; .8, .5; 1, 0"/>
                                        <p:tgtEl>
                                          <p:spTgt spid="6"/>
                                        </p:tgtEl>
                                      </p:cBhvr>
                                    </p:animEffect>
                                    <p:animScale>
                                      <p:cBhvr>
                                        <p:cTn id="21" dur="250" autoRev="1" fill="hold"/>
                                        <p:tgtEl>
                                          <p:spTgt spid="6"/>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grpId="3" nodeType="click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6" grpId="3"/>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xmlns="" id="{448ED647-D09D-46A5-8C76-8EEDB6C3DB4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BEAE06-50CE-49ED-AF8D-F80A814B3CCE}" type="slidenum">
              <a:rPr kumimoji="0" lang="en-US" altLang="en-US" sz="1400" b="0" i="0" u="none" strike="noStrike" kern="1200" cap="none" spc="0" normalizeH="0" baseline="0" noProof="0">
                <a:ln>
                  <a:noFill/>
                </a:ln>
                <a:solidFill>
                  <a:srgbClr val="000000"/>
                </a:solidFill>
                <a:effectLst/>
                <a:uLnTx/>
                <a:uFillTx/>
                <a:latin typeface=".VnAvant"/>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400" b="0" i="0" u="none" strike="noStrike" kern="1200" cap="none" spc="0" normalizeH="0" baseline="0" noProof="0">
              <a:ln>
                <a:noFill/>
              </a:ln>
              <a:solidFill>
                <a:srgbClr val="000000"/>
              </a:solidFill>
              <a:effectLst/>
              <a:uLnTx/>
              <a:uFillTx/>
              <a:latin typeface=".VnAvant"/>
              <a:ea typeface="+mn-ea"/>
              <a:cs typeface="Arial"/>
            </a:endParaRPr>
          </a:p>
        </p:txBody>
      </p:sp>
      <p:sp>
        <p:nvSpPr>
          <p:cNvPr id="71699" name="WordArt 19">
            <a:extLst>
              <a:ext uri="{FF2B5EF4-FFF2-40B4-BE49-F238E27FC236}">
                <a16:creationId xmlns:a16="http://schemas.microsoft.com/office/drawing/2014/main" xmlns="" id="{81EFFF75-6B35-4D72-9135-D4338557E140}"/>
              </a:ext>
            </a:extLst>
          </p:cNvPr>
          <p:cNvSpPr>
            <a:spLocks noChangeArrowheads="1" noChangeShapeType="1" noTextEdit="1"/>
          </p:cNvSpPr>
          <p:nvPr/>
        </p:nvSpPr>
        <p:spPr bwMode="auto">
          <a:xfrm rot="431128">
            <a:off x="3411015" y="908642"/>
            <a:ext cx="3025400" cy="3417386"/>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FF00"/>
                </a:solidFill>
                <a:effectLst/>
                <a:uLnTx/>
                <a:uFillTx/>
                <a:latin typeface="Arial Black" panose="020B0A04020102020204" pitchFamily="34" charset="0"/>
                <a:ea typeface="+mn-ea"/>
                <a:cs typeface="Arial"/>
              </a:rPr>
              <a:t>/</a:t>
            </a:r>
          </a:p>
        </p:txBody>
      </p:sp>
      <p:sp>
        <p:nvSpPr>
          <p:cNvPr id="71700" name="WordArt 20">
            <a:extLst>
              <a:ext uri="{FF2B5EF4-FFF2-40B4-BE49-F238E27FC236}">
                <a16:creationId xmlns:a16="http://schemas.microsoft.com/office/drawing/2014/main" xmlns="" id="{8C6D54C7-4E13-4689-A859-34B4A1D388B3}"/>
              </a:ext>
            </a:extLst>
          </p:cNvPr>
          <p:cNvSpPr>
            <a:spLocks noChangeArrowheads="1" noChangeShapeType="1" noTextEdit="1"/>
          </p:cNvSpPr>
          <p:nvPr/>
        </p:nvSpPr>
        <p:spPr bwMode="auto">
          <a:xfrm>
            <a:off x="3193774" y="4107719"/>
            <a:ext cx="4293704" cy="97399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Arial Black" panose="020B0A04020102020204" pitchFamily="34" charset="0"/>
                <a:ea typeface="+mn-ea"/>
                <a:cs typeface="Arial"/>
              </a:rPr>
              <a:t>-</a:t>
            </a:r>
          </a:p>
        </p:txBody>
      </p:sp>
      <p:sp>
        <p:nvSpPr>
          <p:cNvPr id="71701" name="WordArt 21">
            <a:extLst>
              <a:ext uri="{FF2B5EF4-FFF2-40B4-BE49-F238E27FC236}">
                <a16:creationId xmlns:a16="http://schemas.microsoft.com/office/drawing/2014/main" xmlns="" id="{BB2C25EB-BDCE-4914-8069-EF0BE7C72588}"/>
              </a:ext>
            </a:extLst>
          </p:cNvPr>
          <p:cNvSpPr>
            <a:spLocks noChangeArrowheads="1" noChangeShapeType="1" noTextEdit="1"/>
          </p:cNvSpPr>
          <p:nvPr/>
        </p:nvSpPr>
        <p:spPr bwMode="auto">
          <a:xfrm>
            <a:off x="5557867" y="978613"/>
            <a:ext cx="1073426" cy="497074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00FF"/>
                </a:solidFill>
                <a:effectLst/>
                <a:uLnTx/>
                <a:uFillTx/>
                <a:latin typeface="Arial Black" panose="020B0A04020102020204" pitchFamily="34" charset="0"/>
                <a:ea typeface="+mn-ea"/>
                <a:cs typeface="Arial"/>
              </a:rPr>
              <a:t>l</a:t>
            </a:r>
          </a:p>
        </p:txBody>
      </p:sp>
    </p:spTree>
    <p:custDataLst>
      <p:tags r:id="rId1"/>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1699"/>
                                        </p:tgtEl>
                                        <p:attrNameLst>
                                          <p:attrName>style.visibility</p:attrName>
                                        </p:attrNameLst>
                                      </p:cBhvr>
                                      <p:to>
                                        <p:strVal val="visible"/>
                                      </p:to>
                                    </p:set>
                                    <p:animEffect transition="in" filter="wipe(up)">
                                      <p:cBhvr>
                                        <p:cTn id="7" dur="1500"/>
                                        <p:tgtEl>
                                          <p:spTgt spid="716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1700"/>
                                        </p:tgtEl>
                                        <p:attrNameLst>
                                          <p:attrName>style.visibility</p:attrName>
                                        </p:attrNameLst>
                                      </p:cBhvr>
                                      <p:to>
                                        <p:strVal val="visible"/>
                                      </p:to>
                                    </p:set>
                                    <p:animEffect transition="in" filter="wipe(left)">
                                      <p:cBhvr>
                                        <p:cTn id="12" dur="1500"/>
                                        <p:tgtEl>
                                          <p:spTgt spid="7170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1701"/>
                                        </p:tgtEl>
                                        <p:attrNameLst>
                                          <p:attrName>style.visibility</p:attrName>
                                        </p:attrNameLst>
                                      </p:cBhvr>
                                      <p:to>
                                        <p:strVal val="visible"/>
                                      </p:to>
                                    </p:set>
                                    <p:animEffect transition="in" filter="wipe(up)">
                                      <p:cBhvr>
                                        <p:cTn id="17" dur="1500"/>
                                        <p:tgtEl>
                                          <p:spTgt spid="71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9" grpId="0"/>
      <p:bldP spid="71700" grpId="0"/>
      <p:bldP spid="7170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Recorded Sound">
            <a:hlinkClick r:id="" action="ppaction://media"/>
            <a:extLst>
              <a:ext uri="{FF2B5EF4-FFF2-40B4-BE49-F238E27FC236}">
                <a16:creationId xmlns:a16="http://schemas.microsoft.com/office/drawing/2014/main" xmlns="" id="{9FBA5957-C135-4992-B4C9-9B543BD0AC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0711" y="6022550"/>
            <a:ext cx="609600" cy="609600"/>
          </a:xfrm>
          <a:prstGeom prst="rect">
            <a:avLst/>
          </a:prstGeom>
        </p:spPr>
      </p:pic>
      <p:pic>
        <p:nvPicPr>
          <p:cNvPr id="3" name="Picture 2" descr="A vase of flowers on a table&#10;&#10;Description automatically generated">
            <a:extLst>
              <a:ext uri="{FF2B5EF4-FFF2-40B4-BE49-F238E27FC236}">
                <a16:creationId xmlns:a16="http://schemas.microsoft.com/office/drawing/2014/main" xmlns="" id="{21D006E9-17B9-497D-8EAB-92618CCF1AFD}"/>
              </a:ext>
            </a:extLst>
          </p:cNvPr>
          <p:cNvPicPr>
            <a:picLocks noChangeAspect="1"/>
          </p:cNvPicPr>
          <p:nvPr/>
        </p:nvPicPr>
        <p:blipFill rotWithShape="1">
          <a:blip r:embed="rId5">
            <a:extLst>
              <a:ext uri="{28A0092B-C50C-407E-A947-70E740481C1C}">
                <a14:useLocalDpi xmlns:a14="http://schemas.microsoft.com/office/drawing/2010/main" val="0"/>
              </a:ext>
            </a:extLst>
          </a:blip>
          <a:srcRect b="15651"/>
          <a:stretch/>
        </p:blipFill>
        <p:spPr>
          <a:xfrm>
            <a:off x="0" y="0"/>
            <a:ext cx="12191980" cy="6857990"/>
          </a:xfrm>
          <a:prstGeom prst="rect">
            <a:avLst/>
          </a:prstGeom>
        </p:spPr>
      </p:pic>
      <p:sp>
        <p:nvSpPr>
          <p:cNvPr id="5" name="Rectangle 4">
            <a:extLst>
              <a:ext uri="{FF2B5EF4-FFF2-40B4-BE49-F238E27FC236}">
                <a16:creationId xmlns:a16="http://schemas.microsoft.com/office/drawing/2014/main" xmlns="" id="{A6B1C771-AEB8-43DA-B826-9D32B41C9619}"/>
              </a:ext>
            </a:extLst>
          </p:cNvPr>
          <p:cNvSpPr/>
          <p:nvPr/>
        </p:nvSpPr>
        <p:spPr>
          <a:xfrm>
            <a:off x="1968284" y="2890443"/>
            <a:ext cx="1438247" cy="22104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0" i="0" u="none" strike="noStrike" kern="1200" cap="none" spc="0" normalizeH="0" baseline="0" noProof="0">
                <a:ln>
                  <a:noFill/>
                </a:ln>
                <a:solidFill>
                  <a:srgbClr val="FF0000"/>
                </a:solidFill>
                <a:effectLst/>
                <a:uLnTx/>
                <a:uFillTx/>
                <a:latin typeface=".VnAvant" panose="020B7200000000000000" pitchFamily="34" charset="0"/>
              </a:rPr>
              <a:t>1</a:t>
            </a:r>
          </a:p>
        </p:txBody>
      </p:sp>
      <p:sp>
        <p:nvSpPr>
          <p:cNvPr id="6" name="Rectangle 5">
            <a:extLst>
              <a:ext uri="{FF2B5EF4-FFF2-40B4-BE49-F238E27FC236}">
                <a16:creationId xmlns:a16="http://schemas.microsoft.com/office/drawing/2014/main" xmlns="" id="{9E4826AB-8709-41FE-83C3-1FD193AD02B7}"/>
              </a:ext>
            </a:extLst>
          </p:cNvPr>
          <p:cNvSpPr/>
          <p:nvPr/>
        </p:nvSpPr>
        <p:spPr>
          <a:xfrm>
            <a:off x="4240678" y="2916216"/>
            <a:ext cx="1438249" cy="22104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0" i="0" u="none" strike="noStrike" kern="1200" cap="none" spc="0" normalizeH="0" baseline="0" noProof="0">
                <a:ln>
                  <a:noFill/>
                </a:ln>
                <a:solidFill>
                  <a:srgbClr val="FF0000"/>
                </a:solidFill>
                <a:effectLst/>
                <a:uLnTx/>
                <a:uFillTx/>
                <a:latin typeface=".VnAvant" panose="020B7200000000000000" pitchFamily="34" charset="0"/>
              </a:rPr>
              <a:t>2</a:t>
            </a:r>
          </a:p>
        </p:txBody>
      </p:sp>
      <p:sp>
        <p:nvSpPr>
          <p:cNvPr id="8" name="Rectangle 7">
            <a:extLst>
              <a:ext uri="{FF2B5EF4-FFF2-40B4-BE49-F238E27FC236}">
                <a16:creationId xmlns:a16="http://schemas.microsoft.com/office/drawing/2014/main" xmlns="" id="{EE924FD5-EB2C-4FC4-8AF1-494F0A265332}"/>
              </a:ext>
            </a:extLst>
          </p:cNvPr>
          <p:cNvSpPr/>
          <p:nvPr/>
        </p:nvSpPr>
        <p:spPr>
          <a:xfrm>
            <a:off x="6513073" y="2916216"/>
            <a:ext cx="1415408" cy="22104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0" i="0" u="none" strike="noStrike" kern="1200" cap="none" spc="0" normalizeH="0" baseline="0" noProof="0">
                <a:ln>
                  <a:noFill/>
                </a:ln>
                <a:solidFill>
                  <a:srgbClr val="FF0000"/>
                </a:solidFill>
                <a:effectLst/>
                <a:uLnTx/>
                <a:uFillTx/>
                <a:latin typeface=".VnAvant" panose="020B7200000000000000" pitchFamily="34" charset="0"/>
              </a:rPr>
              <a:t>3</a:t>
            </a:r>
          </a:p>
        </p:txBody>
      </p:sp>
      <p:sp>
        <p:nvSpPr>
          <p:cNvPr id="9" name="Rectangle 8">
            <a:extLst>
              <a:ext uri="{FF2B5EF4-FFF2-40B4-BE49-F238E27FC236}">
                <a16:creationId xmlns:a16="http://schemas.microsoft.com/office/drawing/2014/main" xmlns="" id="{A5522072-7766-414B-A220-EA6E801190B5}"/>
              </a:ext>
            </a:extLst>
          </p:cNvPr>
          <p:cNvSpPr/>
          <p:nvPr/>
        </p:nvSpPr>
        <p:spPr>
          <a:xfrm>
            <a:off x="8808307" y="2916216"/>
            <a:ext cx="1415408" cy="22104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0" i="0" u="none" strike="noStrike" kern="1200" cap="none" spc="0" normalizeH="0" baseline="0" noProof="0">
                <a:ln>
                  <a:noFill/>
                </a:ln>
                <a:solidFill>
                  <a:srgbClr val="FF0000"/>
                </a:solidFill>
                <a:effectLst/>
                <a:uLnTx/>
                <a:uFillTx/>
                <a:latin typeface=".VnAvant" panose="020B7200000000000000" pitchFamily="34" charset="0"/>
              </a:rPr>
              <a:t>4</a:t>
            </a:r>
          </a:p>
        </p:txBody>
      </p:sp>
      <p:sp>
        <p:nvSpPr>
          <p:cNvPr id="15" name="TextBox 14">
            <a:extLst>
              <a:ext uri="{FF2B5EF4-FFF2-40B4-BE49-F238E27FC236}">
                <a16:creationId xmlns:a16="http://schemas.microsoft.com/office/drawing/2014/main" xmlns="" id="{01D1AF53-96A9-4F40-96EF-F04E872B7B21}"/>
              </a:ext>
            </a:extLst>
          </p:cNvPr>
          <p:cNvSpPr txBox="1"/>
          <p:nvPr/>
        </p:nvSpPr>
        <p:spPr>
          <a:xfrm>
            <a:off x="2343039" y="1521314"/>
            <a:ext cx="72222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lumMod val="20000"/>
                    <a:lumOff val="80000"/>
                  </a:srgbClr>
                </a:solidFill>
                <a:effectLst/>
                <a:uLnTx/>
                <a:uFillTx/>
                <a:latin typeface="Calibri" panose="020F0502020204030204"/>
                <a:ea typeface="+mn-ea"/>
                <a:cs typeface="+mn-cs"/>
              </a:rPr>
              <a:t>Các chữ số bé đã đ</a:t>
            </a:r>
            <a:r>
              <a:rPr kumimoji="0" lang="vi-VN" sz="4800" b="1" i="0" u="none" strike="noStrike" kern="1200" cap="none" spc="0" normalizeH="0" baseline="0" noProof="0">
                <a:ln>
                  <a:noFill/>
                </a:ln>
                <a:solidFill>
                  <a:srgbClr val="70AD47">
                    <a:lumMod val="20000"/>
                    <a:lumOff val="80000"/>
                  </a:srgbClr>
                </a:solidFill>
                <a:effectLst/>
                <a:uLnTx/>
                <a:uFillTx/>
                <a:latin typeface="Arial" panose="020B0604020202020204" pitchFamily="34" charset="0"/>
                <a:ea typeface="+mn-ea"/>
                <a:cs typeface="+mn-cs"/>
              </a:rPr>
              <a:t>ư</a:t>
            </a:r>
            <a:r>
              <a:rPr kumimoji="0" lang="en-US" sz="4800" b="1" i="0" u="none" strike="noStrike" kern="1200" cap="none" spc="0" normalizeH="0" baseline="0" noProof="0">
                <a:ln>
                  <a:noFill/>
                </a:ln>
                <a:solidFill>
                  <a:srgbClr val="70AD47">
                    <a:lumMod val="20000"/>
                    <a:lumOff val="80000"/>
                  </a:srgbClr>
                </a:solidFill>
                <a:effectLst/>
                <a:uLnTx/>
                <a:uFillTx/>
                <a:latin typeface="Calibri" panose="020F0502020204030204"/>
                <a:ea typeface="+mn-ea"/>
                <a:cs typeface="+mn-cs"/>
              </a:rPr>
              <a:t>ợc học</a:t>
            </a:r>
          </a:p>
        </p:txBody>
      </p:sp>
    </p:spTree>
    <p:extLst>
      <p:ext uri="{BB962C8B-B14F-4D97-AF65-F5344CB8AC3E}">
        <p14:creationId xmlns:p14="http://schemas.microsoft.com/office/powerpoint/2010/main" val="1035318137"/>
      </p:ext>
    </p:extLst>
  </p:cSld>
  <p:clrMapOvr>
    <a:masterClrMapping/>
  </p:clrMapOvr>
  <mc:AlternateContent xmlns:mc="http://schemas.openxmlformats.org/markup-compatibility/2006" xmlns:p14="http://schemas.microsoft.com/office/powerpoint/2010/main">
    <mc:Choice Requires="p14">
      <p:transition spd="slow" p14:dur="2000" advTm="37048"/>
    </mc:Choice>
    <mc:Fallback xmlns="">
      <p:transition spd="slow" advTm="370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9"/>
                                        </p:tgtEl>
                                      </p:cBhvr>
                                    </p:animEffect>
                                    <p:animScale>
                                      <p:cBhvr>
                                        <p:cTn id="22"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othong: CHÚC MỪNG NOEL VÀ NĂM MỚI 2014">
            <a:extLst>
              <a:ext uri="{FF2B5EF4-FFF2-40B4-BE49-F238E27FC236}">
                <a16:creationId xmlns:a16="http://schemas.microsoft.com/office/drawing/2014/main" xmlns="" id="{30C91B14-3231-43B8-8105-3FEE02A7B4F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Jingle-Bells-Boney-M">
            <a:hlinkClick r:id="" action="ppaction://media"/>
            <a:extLst>
              <a:ext uri="{FF2B5EF4-FFF2-40B4-BE49-F238E27FC236}">
                <a16:creationId xmlns:a16="http://schemas.microsoft.com/office/drawing/2014/main" xmlns="" id="{9FE8AF3E-AB01-4CE1-9670-9DD19DFBBAAC}"/>
              </a:ext>
            </a:extLst>
          </p:cNvPr>
          <p:cNvPicPr>
            <a:picLocks noChangeAspect="1"/>
          </p:cNvPicPr>
          <p:nvPr>
            <a:audioFile r:link="rId1"/>
            <p:extLst>
              <p:ext uri="{DAA4B4D4-6D71-4841-9C94-3DE7FCFB9230}">
                <p14:media xmlns:p14="http://schemas.microsoft.com/office/powerpoint/2010/main" r:embed="rId2">
                  <p14:trim st="11414" end="120999.125"/>
                </p14:media>
              </p:ext>
            </p:extLst>
          </p:nvPr>
        </p:nvPicPr>
        <p:blipFill>
          <a:blip r:embed="rId5"/>
          <a:stretch>
            <a:fillRect/>
          </a:stretch>
        </p:blipFill>
        <p:spPr>
          <a:xfrm>
            <a:off x="303401" y="4958603"/>
            <a:ext cx="609600" cy="609600"/>
          </a:xfrm>
          <a:prstGeom prst="rect">
            <a:avLst/>
          </a:prstGeom>
        </p:spPr>
      </p:pic>
    </p:spTree>
    <p:extLst>
      <p:ext uri="{BB962C8B-B14F-4D97-AF65-F5344CB8AC3E}">
        <p14:creationId xmlns:p14="http://schemas.microsoft.com/office/powerpoint/2010/main" val="327938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engChuongNhaTho-V.A-2990299">
            <a:hlinkClick r:id="" action="ppaction://media"/>
            <a:extLst>
              <a:ext uri="{FF2B5EF4-FFF2-40B4-BE49-F238E27FC236}">
                <a16:creationId xmlns:a16="http://schemas.microsoft.com/office/drawing/2014/main" xmlns="" id="{93F829D7-6D21-4D09-8CE6-DC895AA091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78065" y="3614530"/>
            <a:ext cx="609600" cy="609600"/>
          </a:xfrm>
          <a:prstGeom prst="rect">
            <a:avLst/>
          </a:prstGeom>
        </p:spPr>
      </p:pic>
      <p:pic>
        <p:nvPicPr>
          <p:cNvPr id="2050" name="Picture 2" descr="Hình nền giáng sinh đẹp nhất Full HD - Merry Christmas - Website của Trường  THCS Tân Hiệp A5">
            <a:extLst>
              <a:ext uri="{FF2B5EF4-FFF2-40B4-BE49-F238E27FC236}">
                <a16:creationId xmlns:a16="http://schemas.microsoft.com/office/drawing/2014/main" xmlns="" id="{55D073B0-3ED4-41A9-A94D-422C3A871A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ame show RUNG CHUÔNG VÀNG">
            <a:extLst>
              <a:ext uri="{FF2B5EF4-FFF2-40B4-BE49-F238E27FC236}">
                <a16:creationId xmlns:a16="http://schemas.microsoft.com/office/drawing/2014/main" xmlns="" id="{D2D06BB3-CB03-4B00-9F06-2CB8CA30D9F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41229" y="1078603"/>
            <a:ext cx="4473673" cy="4102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76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E98F252-42AD-419D-B461-F2F326DF04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 y="1241"/>
            <a:ext cx="12187591" cy="6855520"/>
          </a:xfrm>
          <a:prstGeom prst="rect">
            <a:avLst/>
          </a:prstGeom>
        </p:spPr>
      </p:pic>
      <p:sp>
        <p:nvSpPr>
          <p:cNvPr id="7" name="TextBox 6">
            <a:extLst>
              <a:ext uri="{FF2B5EF4-FFF2-40B4-BE49-F238E27FC236}">
                <a16:creationId xmlns:a16="http://schemas.microsoft.com/office/drawing/2014/main" xmlns="" id="{BF74077B-FB47-495A-ACFF-D8E35FBFDE00}"/>
              </a:ext>
            </a:extLst>
          </p:cNvPr>
          <p:cNvSpPr txBox="1"/>
          <p:nvPr/>
        </p:nvSpPr>
        <p:spPr>
          <a:xfrm>
            <a:off x="276754" y="456505"/>
            <a:ext cx="1469295" cy="1938291"/>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217"/>
            <a:r>
              <a:rPr lang="en-US" altLang="zh-CN" sz="11997" b="1" spc="67">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T</a:t>
            </a:r>
            <a:r>
              <a:rPr lang="en-US" altLang="zh-CN" sz="7997" b="1" spc="67">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 </a:t>
            </a:r>
            <a:endParaRPr lang="zh-CN" altLang="en-US" sz="7997" b="1" spc="67" dirty="0">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8" name="TextBox 7">
            <a:extLst>
              <a:ext uri="{FF2B5EF4-FFF2-40B4-BE49-F238E27FC236}">
                <a16:creationId xmlns:a16="http://schemas.microsoft.com/office/drawing/2014/main" xmlns="" id="{F00E469E-62AD-402A-A4A5-CC3B89024F3F}"/>
              </a:ext>
            </a:extLst>
          </p:cNvPr>
          <p:cNvSpPr txBox="1"/>
          <p:nvPr/>
        </p:nvSpPr>
        <p:spPr>
          <a:xfrm>
            <a:off x="1179656" y="533421"/>
            <a:ext cx="1132785" cy="186137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217"/>
            <a:r>
              <a:rPr lang="en-US" altLang="zh-CN" sz="11497" b="1" spc="67">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r</a:t>
            </a:r>
            <a:r>
              <a:rPr lang="en-US" altLang="zh-CN" sz="7997" b="1" spc="67">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 </a:t>
            </a:r>
            <a:endParaRPr lang="zh-CN" altLang="en-US" sz="7997" b="1" spc="67" dirty="0">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9" name="TextBox 8">
            <a:extLst>
              <a:ext uri="{FF2B5EF4-FFF2-40B4-BE49-F238E27FC236}">
                <a16:creationId xmlns:a16="http://schemas.microsoft.com/office/drawing/2014/main" xmlns="" id="{C747BD7F-203D-4F18-80EC-164FFD53E74A}"/>
              </a:ext>
            </a:extLst>
          </p:cNvPr>
          <p:cNvSpPr txBox="1"/>
          <p:nvPr/>
        </p:nvSpPr>
        <p:spPr>
          <a:xfrm>
            <a:off x="1910297" y="533421"/>
            <a:ext cx="1477306" cy="186137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217"/>
            <a:r>
              <a:rPr lang="en-US" altLang="zh-CN" sz="11497" b="1" spc="67">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ò</a:t>
            </a:r>
            <a:r>
              <a:rPr lang="en-US" altLang="zh-CN" sz="7997" b="1" spc="67">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 </a:t>
            </a:r>
            <a:endParaRPr lang="zh-CN" altLang="en-US" sz="7997" b="1" spc="67" dirty="0">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10" name="TextBox 9">
            <a:extLst>
              <a:ext uri="{FF2B5EF4-FFF2-40B4-BE49-F238E27FC236}">
                <a16:creationId xmlns:a16="http://schemas.microsoft.com/office/drawing/2014/main" xmlns="" id="{B6F40708-5CB3-420E-8F65-814F80BDB2DA}"/>
              </a:ext>
            </a:extLst>
          </p:cNvPr>
          <p:cNvSpPr txBox="1"/>
          <p:nvPr/>
        </p:nvSpPr>
        <p:spPr>
          <a:xfrm>
            <a:off x="410557" y="3079750"/>
            <a:ext cx="1499741" cy="186137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217"/>
            <a:r>
              <a:rPr lang="en-US" altLang="zh-CN" sz="11497" b="1" spc="67">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C</a:t>
            </a:r>
            <a:r>
              <a:rPr lang="en-US" altLang="zh-CN" sz="7997" b="1" spc="67">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 </a:t>
            </a:r>
            <a:endParaRPr lang="zh-CN" altLang="en-US" sz="7997" b="1" spc="67" dirty="0">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11" name="TextBox 10">
            <a:extLst>
              <a:ext uri="{FF2B5EF4-FFF2-40B4-BE49-F238E27FC236}">
                <a16:creationId xmlns:a16="http://schemas.microsoft.com/office/drawing/2014/main" xmlns="" id="{AD982B83-818E-446F-8AEB-04AE70354AB0}"/>
              </a:ext>
            </a:extLst>
          </p:cNvPr>
          <p:cNvSpPr txBox="1"/>
          <p:nvPr/>
        </p:nvSpPr>
        <p:spPr>
          <a:xfrm>
            <a:off x="1412339" y="3079750"/>
            <a:ext cx="1459680" cy="186137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217"/>
            <a:r>
              <a:rPr lang="en-US" altLang="zh-CN" sz="11497" b="1" spc="67">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h</a:t>
            </a:r>
            <a:r>
              <a:rPr lang="en-US" altLang="zh-CN" sz="7997" b="1" spc="67">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 </a:t>
            </a:r>
            <a:endParaRPr lang="zh-CN" altLang="en-US" sz="7997" b="1" spc="67" dirty="0">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12" name="TextBox 11">
            <a:extLst>
              <a:ext uri="{FF2B5EF4-FFF2-40B4-BE49-F238E27FC236}">
                <a16:creationId xmlns:a16="http://schemas.microsoft.com/office/drawing/2014/main" xmlns="" id="{59B7431F-FF4E-4092-9C9E-55DC84A46F4F}"/>
              </a:ext>
            </a:extLst>
          </p:cNvPr>
          <p:cNvSpPr txBox="1"/>
          <p:nvPr/>
        </p:nvSpPr>
        <p:spPr>
          <a:xfrm>
            <a:off x="2312441" y="3079750"/>
            <a:ext cx="1440451" cy="186137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217"/>
            <a:r>
              <a:rPr lang="en-US" altLang="zh-CN" sz="11497" b="1" spc="67">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ơ</a:t>
            </a:r>
            <a:r>
              <a:rPr lang="en-US" altLang="zh-CN" sz="7997" b="1" spc="67">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 </a:t>
            </a:r>
            <a:endParaRPr lang="zh-CN" altLang="en-US" sz="7997" b="1" spc="67" dirty="0">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13" name="TextBox 12">
            <a:extLst>
              <a:ext uri="{FF2B5EF4-FFF2-40B4-BE49-F238E27FC236}">
                <a16:creationId xmlns:a16="http://schemas.microsoft.com/office/drawing/2014/main" xmlns="" id="{F007495F-BAAF-49B8-BACE-F38906991019}"/>
              </a:ext>
            </a:extLst>
          </p:cNvPr>
          <p:cNvSpPr txBox="1"/>
          <p:nvPr/>
        </p:nvSpPr>
        <p:spPr>
          <a:xfrm>
            <a:off x="3214095" y="3079750"/>
            <a:ext cx="943700" cy="186137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217"/>
            <a:r>
              <a:rPr lang="en-US" altLang="zh-CN" sz="11497" b="1" spc="67">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i</a:t>
            </a:r>
            <a:r>
              <a:rPr lang="en-US" altLang="zh-CN" sz="7997" b="1" spc="67">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rPr>
              <a:t> </a:t>
            </a:r>
            <a:endParaRPr lang="zh-CN" altLang="en-US" sz="7997" b="1" spc="67" dirty="0">
              <a:ln w="11430"/>
              <a:solidFill>
                <a:srgbClr val="F79646"/>
              </a:solidFill>
              <a:effectLst>
                <a:outerShdw blurRad="76200" dist="50800" dir="5400000" algn="tl" rotWithShape="0">
                  <a:srgbClr val="000000">
                    <a:alpha val="65000"/>
                  </a:srgbClr>
                </a:outerShdw>
              </a:effectLst>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Tree>
    <p:extLst>
      <p:ext uri="{BB962C8B-B14F-4D97-AF65-F5344CB8AC3E}">
        <p14:creationId xmlns:p14="http://schemas.microsoft.com/office/powerpoint/2010/main" val="84446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290">
                                          <p:stCondLst>
                                            <p:cond delay="0"/>
                                          </p:stCondLst>
                                        </p:cTn>
                                        <p:tgtEl>
                                          <p:spTgt spid="8"/>
                                        </p:tgtEl>
                                      </p:cBhvr>
                                    </p:animEffect>
                                    <p:anim calcmode="lin" valueType="num">
                                      <p:cBhvr>
                                        <p:cTn id="24"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9" dur="13">
                                          <p:stCondLst>
                                            <p:cond delay="325"/>
                                          </p:stCondLst>
                                        </p:cTn>
                                        <p:tgtEl>
                                          <p:spTgt spid="8"/>
                                        </p:tgtEl>
                                      </p:cBhvr>
                                      <p:to x="100000" y="60000"/>
                                    </p:animScale>
                                    <p:animScale>
                                      <p:cBhvr>
                                        <p:cTn id="30" dur="83" decel="50000">
                                          <p:stCondLst>
                                            <p:cond delay="338"/>
                                          </p:stCondLst>
                                        </p:cTn>
                                        <p:tgtEl>
                                          <p:spTgt spid="8"/>
                                        </p:tgtEl>
                                      </p:cBhvr>
                                      <p:to x="100000" y="100000"/>
                                    </p:animScale>
                                    <p:animScale>
                                      <p:cBhvr>
                                        <p:cTn id="31" dur="13">
                                          <p:stCondLst>
                                            <p:cond delay="656"/>
                                          </p:stCondLst>
                                        </p:cTn>
                                        <p:tgtEl>
                                          <p:spTgt spid="8"/>
                                        </p:tgtEl>
                                      </p:cBhvr>
                                      <p:to x="100000" y="80000"/>
                                    </p:animScale>
                                    <p:animScale>
                                      <p:cBhvr>
                                        <p:cTn id="32" dur="83" decel="50000">
                                          <p:stCondLst>
                                            <p:cond delay="669"/>
                                          </p:stCondLst>
                                        </p:cTn>
                                        <p:tgtEl>
                                          <p:spTgt spid="8"/>
                                        </p:tgtEl>
                                      </p:cBhvr>
                                      <p:to x="100000" y="100000"/>
                                    </p:animScale>
                                    <p:animScale>
                                      <p:cBhvr>
                                        <p:cTn id="33" dur="13">
                                          <p:stCondLst>
                                            <p:cond delay="821"/>
                                          </p:stCondLst>
                                        </p:cTn>
                                        <p:tgtEl>
                                          <p:spTgt spid="8"/>
                                        </p:tgtEl>
                                      </p:cBhvr>
                                      <p:to x="100000" y="90000"/>
                                    </p:animScale>
                                    <p:animScale>
                                      <p:cBhvr>
                                        <p:cTn id="34" dur="83" decel="50000">
                                          <p:stCondLst>
                                            <p:cond delay="834"/>
                                          </p:stCondLst>
                                        </p:cTn>
                                        <p:tgtEl>
                                          <p:spTgt spid="8"/>
                                        </p:tgtEl>
                                      </p:cBhvr>
                                      <p:to x="100000" y="100000"/>
                                    </p:animScale>
                                    <p:animScale>
                                      <p:cBhvr>
                                        <p:cTn id="35" dur="13">
                                          <p:stCondLst>
                                            <p:cond delay="904"/>
                                          </p:stCondLst>
                                        </p:cTn>
                                        <p:tgtEl>
                                          <p:spTgt spid="8"/>
                                        </p:tgtEl>
                                      </p:cBhvr>
                                      <p:to x="100000" y="95000"/>
                                    </p:animScale>
                                    <p:animScale>
                                      <p:cBhvr>
                                        <p:cTn id="36" dur="83" decel="50000">
                                          <p:stCondLst>
                                            <p:cond delay="917"/>
                                          </p:stCondLst>
                                        </p:cTn>
                                        <p:tgtEl>
                                          <p:spTgt spid="8"/>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wipe(down)">
                                      <p:cBhvr>
                                        <p:cTn id="39" dur="435">
                                          <p:stCondLst>
                                            <p:cond delay="0"/>
                                          </p:stCondLst>
                                        </p:cTn>
                                        <p:tgtEl>
                                          <p:spTgt spid="9">
                                            <p:txEl>
                                              <p:pRg st="0" end="0"/>
                                            </p:txEl>
                                          </p:spTgt>
                                        </p:tgtEl>
                                      </p:cBhvr>
                                    </p:animEffect>
                                    <p:anim calcmode="lin" valueType="num">
                                      <p:cBhvr>
                                        <p:cTn id="40" dur="1367"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9">
                                            <p:txEl>
                                              <p:pRg st="0" end="0"/>
                                            </p:txEl>
                                          </p:spTgt>
                                        </p:tgtEl>
                                        <p:attrNameLst>
                                          <p:attrName>ppt_y</p:attrName>
                                        </p:attrNameLst>
                                      </p:cBhvr>
                                      <p:tavLst>
                                        <p:tav tm="0" fmla="#ppt_y-sin(pi*$)/81">
                                          <p:val>
                                            <p:fltVal val="0"/>
                                          </p:val>
                                        </p:tav>
                                        <p:tav tm="100000">
                                          <p:val>
                                            <p:fltVal val="1"/>
                                          </p:val>
                                        </p:tav>
                                      </p:tavLst>
                                    </p:anim>
                                    <p:animScale>
                                      <p:cBhvr>
                                        <p:cTn id="45" dur="20">
                                          <p:stCondLst>
                                            <p:cond delay="487"/>
                                          </p:stCondLst>
                                        </p:cTn>
                                        <p:tgtEl>
                                          <p:spTgt spid="9">
                                            <p:txEl>
                                              <p:pRg st="0" end="0"/>
                                            </p:txEl>
                                          </p:spTgt>
                                        </p:tgtEl>
                                      </p:cBhvr>
                                      <p:to x="100000" y="60000"/>
                                    </p:animScale>
                                    <p:animScale>
                                      <p:cBhvr>
                                        <p:cTn id="46" dur="124" decel="50000">
                                          <p:stCondLst>
                                            <p:cond delay="507"/>
                                          </p:stCondLst>
                                        </p:cTn>
                                        <p:tgtEl>
                                          <p:spTgt spid="9">
                                            <p:txEl>
                                              <p:pRg st="0" end="0"/>
                                            </p:txEl>
                                          </p:spTgt>
                                        </p:tgtEl>
                                      </p:cBhvr>
                                      <p:to x="100000" y="100000"/>
                                    </p:animScale>
                                    <p:animScale>
                                      <p:cBhvr>
                                        <p:cTn id="47" dur="20">
                                          <p:stCondLst>
                                            <p:cond delay="984"/>
                                          </p:stCondLst>
                                        </p:cTn>
                                        <p:tgtEl>
                                          <p:spTgt spid="9">
                                            <p:txEl>
                                              <p:pRg st="0" end="0"/>
                                            </p:txEl>
                                          </p:spTgt>
                                        </p:tgtEl>
                                      </p:cBhvr>
                                      <p:to x="100000" y="80000"/>
                                    </p:animScale>
                                    <p:animScale>
                                      <p:cBhvr>
                                        <p:cTn id="48" dur="124" decel="50000">
                                          <p:stCondLst>
                                            <p:cond delay="1004"/>
                                          </p:stCondLst>
                                        </p:cTn>
                                        <p:tgtEl>
                                          <p:spTgt spid="9">
                                            <p:txEl>
                                              <p:pRg st="0" end="0"/>
                                            </p:txEl>
                                          </p:spTgt>
                                        </p:tgtEl>
                                      </p:cBhvr>
                                      <p:to x="100000" y="100000"/>
                                    </p:animScale>
                                    <p:animScale>
                                      <p:cBhvr>
                                        <p:cTn id="49" dur="20">
                                          <p:stCondLst>
                                            <p:cond delay="1231"/>
                                          </p:stCondLst>
                                        </p:cTn>
                                        <p:tgtEl>
                                          <p:spTgt spid="9">
                                            <p:txEl>
                                              <p:pRg st="0" end="0"/>
                                            </p:txEl>
                                          </p:spTgt>
                                        </p:tgtEl>
                                      </p:cBhvr>
                                      <p:to x="100000" y="90000"/>
                                    </p:animScale>
                                    <p:animScale>
                                      <p:cBhvr>
                                        <p:cTn id="50" dur="124" decel="50000">
                                          <p:stCondLst>
                                            <p:cond delay="1251"/>
                                          </p:stCondLst>
                                        </p:cTn>
                                        <p:tgtEl>
                                          <p:spTgt spid="9">
                                            <p:txEl>
                                              <p:pRg st="0" end="0"/>
                                            </p:txEl>
                                          </p:spTgt>
                                        </p:tgtEl>
                                      </p:cBhvr>
                                      <p:to x="100000" y="100000"/>
                                    </p:animScale>
                                    <p:animScale>
                                      <p:cBhvr>
                                        <p:cTn id="51" dur="20">
                                          <p:stCondLst>
                                            <p:cond delay="1356"/>
                                          </p:stCondLst>
                                        </p:cTn>
                                        <p:tgtEl>
                                          <p:spTgt spid="9">
                                            <p:txEl>
                                              <p:pRg st="0" end="0"/>
                                            </p:txEl>
                                          </p:spTgt>
                                        </p:tgtEl>
                                      </p:cBhvr>
                                      <p:to x="100000" y="95000"/>
                                    </p:animScale>
                                    <p:animScale>
                                      <p:cBhvr>
                                        <p:cTn id="52" dur="124" decel="50000">
                                          <p:stCondLst>
                                            <p:cond delay="1376"/>
                                          </p:stCondLst>
                                        </p:cTn>
                                        <p:tgtEl>
                                          <p:spTgt spid="9">
                                            <p:txEl>
                                              <p:pRg st="0" end="0"/>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0">
                                            <p:txEl>
                                              <p:pRg st="0" end="0"/>
                                            </p:txEl>
                                          </p:spTgt>
                                        </p:tgtEl>
                                        <p:attrNameLst>
                                          <p:attrName>style.visibility</p:attrName>
                                        </p:attrNameLst>
                                      </p:cBhvr>
                                      <p:to>
                                        <p:strVal val="visible"/>
                                      </p:to>
                                    </p:set>
                                    <p:animEffect transition="in" filter="wipe(down)">
                                      <p:cBhvr>
                                        <p:cTn id="55" dur="435">
                                          <p:stCondLst>
                                            <p:cond delay="0"/>
                                          </p:stCondLst>
                                        </p:cTn>
                                        <p:tgtEl>
                                          <p:spTgt spid="10">
                                            <p:txEl>
                                              <p:pRg st="0" end="0"/>
                                            </p:txEl>
                                          </p:spTgt>
                                        </p:tgtEl>
                                      </p:cBhvr>
                                    </p:animEffect>
                                    <p:anim calcmode="lin" valueType="num">
                                      <p:cBhvr>
                                        <p:cTn id="56" dur="1367"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0">
                                            <p:txEl>
                                              <p:pRg st="0" end="0"/>
                                            </p:txEl>
                                          </p:spTgt>
                                        </p:tgtEl>
                                        <p:attrNameLst>
                                          <p:attrName>ppt_y</p:attrName>
                                        </p:attrNameLst>
                                      </p:cBhvr>
                                      <p:tavLst>
                                        <p:tav tm="0" fmla="#ppt_y-sin(pi*$)/81">
                                          <p:val>
                                            <p:fltVal val="0"/>
                                          </p:val>
                                        </p:tav>
                                        <p:tav tm="100000">
                                          <p:val>
                                            <p:fltVal val="1"/>
                                          </p:val>
                                        </p:tav>
                                      </p:tavLst>
                                    </p:anim>
                                    <p:animScale>
                                      <p:cBhvr>
                                        <p:cTn id="61" dur="20">
                                          <p:stCondLst>
                                            <p:cond delay="487"/>
                                          </p:stCondLst>
                                        </p:cTn>
                                        <p:tgtEl>
                                          <p:spTgt spid="10">
                                            <p:txEl>
                                              <p:pRg st="0" end="0"/>
                                            </p:txEl>
                                          </p:spTgt>
                                        </p:tgtEl>
                                      </p:cBhvr>
                                      <p:to x="100000" y="60000"/>
                                    </p:animScale>
                                    <p:animScale>
                                      <p:cBhvr>
                                        <p:cTn id="62" dur="124" decel="50000">
                                          <p:stCondLst>
                                            <p:cond delay="507"/>
                                          </p:stCondLst>
                                        </p:cTn>
                                        <p:tgtEl>
                                          <p:spTgt spid="10">
                                            <p:txEl>
                                              <p:pRg st="0" end="0"/>
                                            </p:txEl>
                                          </p:spTgt>
                                        </p:tgtEl>
                                      </p:cBhvr>
                                      <p:to x="100000" y="100000"/>
                                    </p:animScale>
                                    <p:animScale>
                                      <p:cBhvr>
                                        <p:cTn id="63" dur="20">
                                          <p:stCondLst>
                                            <p:cond delay="984"/>
                                          </p:stCondLst>
                                        </p:cTn>
                                        <p:tgtEl>
                                          <p:spTgt spid="10">
                                            <p:txEl>
                                              <p:pRg st="0" end="0"/>
                                            </p:txEl>
                                          </p:spTgt>
                                        </p:tgtEl>
                                      </p:cBhvr>
                                      <p:to x="100000" y="80000"/>
                                    </p:animScale>
                                    <p:animScale>
                                      <p:cBhvr>
                                        <p:cTn id="64" dur="124" decel="50000">
                                          <p:stCondLst>
                                            <p:cond delay="1004"/>
                                          </p:stCondLst>
                                        </p:cTn>
                                        <p:tgtEl>
                                          <p:spTgt spid="10">
                                            <p:txEl>
                                              <p:pRg st="0" end="0"/>
                                            </p:txEl>
                                          </p:spTgt>
                                        </p:tgtEl>
                                      </p:cBhvr>
                                      <p:to x="100000" y="100000"/>
                                    </p:animScale>
                                    <p:animScale>
                                      <p:cBhvr>
                                        <p:cTn id="65" dur="20">
                                          <p:stCondLst>
                                            <p:cond delay="1231"/>
                                          </p:stCondLst>
                                        </p:cTn>
                                        <p:tgtEl>
                                          <p:spTgt spid="10">
                                            <p:txEl>
                                              <p:pRg st="0" end="0"/>
                                            </p:txEl>
                                          </p:spTgt>
                                        </p:tgtEl>
                                      </p:cBhvr>
                                      <p:to x="100000" y="90000"/>
                                    </p:animScale>
                                    <p:animScale>
                                      <p:cBhvr>
                                        <p:cTn id="66" dur="124" decel="50000">
                                          <p:stCondLst>
                                            <p:cond delay="1251"/>
                                          </p:stCondLst>
                                        </p:cTn>
                                        <p:tgtEl>
                                          <p:spTgt spid="10">
                                            <p:txEl>
                                              <p:pRg st="0" end="0"/>
                                            </p:txEl>
                                          </p:spTgt>
                                        </p:tgtEl>
                                      </p:cBhvr>
                                      <p:to x="100000" y="100000"/>
                                    </p:animScale>
                                    <p:animScale>
                                      <p:cBhvr>
                                        <p:cTn id="67" dur="20">
                                          <p:stCondLst>
                                            <p:cond delay="1356"/>
                                          </p:stCondLst>
                                        </p:cTn>
                                        <p:tgtEl>
                                          <p:spTgt spid="10">
                                            <p:txEl>
                                              <p:pRg st="0" end="0"/>
                                            </p:txEl>
                                          </p:spTgt>
                                        </p:tgtEl>
                                      </p:cBhvr>
                                      <p:to x="100000" y="95000"/>
                                    </p:animScale>
                                    <p:animScale>
                                      <p:cBhvr>
                                        <p:cTn id="68" dur="124" decel="50000">
                                          <p:stCondLst>
                                            <p:cond delay="1376"/>
                                          </p:stCondLst>
                                        </p:cTn>
                                        <p:tgtEl>
                                          <p:spTgt spid="10">
                                            <p:txEl>
                                              <p:pRg st="0" end="0"/>
                                            </p:txEl>
                                          </p:spTgt>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down)">
                                      <p:cBhvr>
                                        <p:cTn id="71" dur="435">
                                          <p:stCondLst>
                                            <p:cond delay="0"/>
                                          </p:stCondLst>
                                        </p:cTn>
                                        <p:tgtEl>
                                          <p:spTgt spid="11"/>
                                        </p:tgtEl>
                                      </p:cBhvr>
                                    </p:animEffect>
                                    <p:anim calcmode="lin" valueType="num">
                                      <p:cBhvr>
                                        <p:cTn id="72"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3"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4"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75"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76"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77" dur="20">
                                          <p:stCondLst>
                                            <p:cond delay="487"/>
                                          </p:stCondLst>
                                        </p:cTn>
                                        <p:tgtEl>
                                          <p:spTgt spid="11"/>
                                        </p:tgtEl>
                                      </p:cBhvr>
                                      <p:to x="100000" y="60000"/>
                                    </p:animScale>
                                    <p:animScale>
                                      <p:cBhvr>
                                        <p:cTn id="78" dur="124" decel="50000">
                                          <p:stCondLst>
                                            <p:cond delay="507"/>
                                          </p:stCondLst>
                                        </p:cTn>
                                        <p:tgtEl>
                                          <p:spTgt spid="11"/>
                                        </p:tgtEl>
                                      </p:cBhvr>
                                      <p:to x="100000" y="100000"/>
                                    </p:animScale>
                                    <p:animScale>
                                      <p:cBhvr>
                                        <p:cTn id="79" dur="20">
                                          <p:stCondLst>
                                            <p:cond delay="984"/>
                                          </p:stCondLst>
                                        </p:cTn>
                                        <p:tgtEl>
                                          <p:spTgt spid="11"/>
                                        </p:tgtEl>
                                      </p:cBhvr>
                                      <p:to x="100000" y="80000"/>
                                    </p:animScale>
                                    <p:animScale>
                                      <p:cBhvr>
                                        <p:cTn id="80" dur="124" decel="50000">
                                          <p:stCondLst>
                                            <p:cond delay="1004"/>
                                          </p:stCondLst>
                                        </p:cTn>
                                        <p:tgtEl>
                                          <p:spTgt spid="11"/>
                                        </p:tgtEl>
                                      </p:cBhvr>
                                      <p:to x="100000" y="100000"/>
                                    </p:animScale>
                                    <p:animScale>
                                      <p:cBhvr>
                                        <p:cTn id="81" dur="20">
                                          <p:stCondLst>
                                            <p:cond delay="1231"/>
                                          </p:stCondLst>
                                        </p:cTn>
                                        <p:tgtEl>
                                          <p:spTgt spid="11"/>
                                        </p:tgtEl>
                                      </p:cBhvr>
                                      <p:to x="100000" y="90000"/>
                                    </p:animScale>
                                    <p:animScale>
                                      <p:cBhvr>
                                        <p:cTn id="82" dur="124" decel="50000">
                                          <p:stCondLst>
                                            <p:cond delay="1251"/>
                                          </p:stCondLst>
                                        </p:cTn>
                                        <p:tgtEl>
                                          <p:spTgt spid="11"/>
                                        </p:tgtEl>
                                      </p:cBhvr>
                                      <p:to x="100000" y="100000"/>
                                    </p:animScale>
                                    <p:animScale>
                                      <p:cBhvr>
                                        <p:cTn id="83" dur="20">
                                          <p:stCondLst>
                                            <p:cond delay="1356"/>
                                          </p:stCondLst>
                                        </p:cTn>
                                        <p:tgtEl>
                                          <p:spTgt spid="11"/>
                                        </p:tgtEl>
                                      </p:cBhvr>
                                      <p:to x="100000" y="95000"/>
                                    </p:animScale>
                                    <p:animScale>
                                      <p:cBhvr>
                                        <p:cTn id="84" dur="124" decel="50000">
                                          <p:stCondLst>
                                            <p:cond delay="1376"/>
                                          </p:stCondLst>
                                        </p:cTn>
                                        <p:tgtEl>
                                          <p:spTgt spid="11"/>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wipe(down)">
                                      <p:cBhvr>
                                        <p:cTn id="87" dur="435">
                                          <p:stCondLst>
                                            <p:cond delay="0"/>
                                          </p:stCondLst>
                                        </p:cTn>
                                        <p:tgtEl>
                                          <p:spTgt spid="12"/>
                                        </p:tgtEl>
                                      </p:cBhvr>
                                    </p:animEffect>
                                    <p:anim calcmode="lin" valueType="num">
                                      <p:cBhvr>
                                        <p:cTn id="8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9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9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9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93" dur="20">
                                          <p:stCondLst>
                                            <p:cond delay="487"/>
                                          </p:stCondLst>
                                        </p:cTn>
                                        <p:tgtEl>
                                          <p:spTgt spid="12"/>
                                        </p:tgtEl>
                                      </p:cBhvr>
                                      <p:to x="100000" y="60000"/>
                                    </p:animScale>
                                    <p:animScale>
                                      <p:cBhvr>
                                        <p:cTn id="94" dur="124" decel="50000">
                                          <p:stCondLst>
                                            <p:cond delay="507"/>
                                          </p:stCondLst>
                                        </p:cTn>
                                        <p:tgtEl>
                                          <p:spTgt spid="12"/>
                                        </p:tgtEl>
                                      </p:cBhvr>
                                      <p:to x="100000" y="100000"/>
                                    </p:animScale>
                                    <p:animScale>
                                      <p:cBhvr>
                                        <p:cTn id="95" dur="20">
                                          <p:stCondLst>
                                            <p:cond delay="984"/>
                                          </p:stCondLst>
                                        </p:cTn>
                                        <p:tgtEl>
                                          <p:spTgt spid="12"/>
                                        </p:tgtEl>
                                      </p:cBhvr>
                                      <p:to x="100000" y="80000"/>
                                    </p:animScale>
                                    <p:animScale>
                                      <p:cBhvr>
                                        <p:cTn id="96" dur="124" decel="50000">
                                          <p:stCondLst>
                                            <p:cond delay="1004"/>
                                          </p:stCondLst>
                                        </p:cTn>
                                        <p:tgtEl>
                                          <p:spTgt spid="12"/>
                                        </p:tgtEl>
                                      </p:cBhvr>
                                      <p:to x="100000" y="100000"/>
                                    </p:animScale>
                                    <p:animScale>
                                      <p:cBhvr>
                                        <p:cTn id="97" dur="20">
                                          <p:stCondLst>
                                            <p:cond delay="1231"/>
                                          </p:stCondLst>
                                        </p:cTn>
                                        <p:tgtEl>
                                          <p:spTgt spid="12"/>
                                        </p:tgtEl>
                                      </p:cBhvr>
                                      <p:to x="100000" y="90000"/>
                                    </p:animScale>
                                    <p:animScale>
                                      <p:cBhvr>
                                        <p:cTn id="98" dur="124" decel="50000">
                                          <p:stCondLst>
                                            <p:cond delay="1251"/>
                                          </p:stCondLst>
                                        </p:cTn>
                                        <p:tgtEl>
                                          <p:spTgt spid="12"/>
                                        </p:tgtEl>
                                      </p:cBhvr>
                                      <p:to x="100000" y="100000"/>
                                    </p:animScale>
                                    <p:animScale>
                                      <p:cBhvr>
                                        <p:cTn id="99" dur="20">
                                          <p:stCondLst>
                                            <p:cond delay="1356"/>
                                          </p:stCondLst>
                                        </p:cTn>
                                        <p:tgtEl>
                                          <p:spTgt spid="12"/>
                                        </p:tgtEl>
                                      </p:cBhvr>
                                      <p:to x="100000" y="95000"/>
                                    </p:animScale>
                                    <p:animScale>
                                      <p:cBhvr>
                                        <p:cTn id="100" dur="124" decel="50000">
                                          <p:stCondLst>
                                            <p:cond delay="1376"/>
                                          </p:stCondLst>
                                        </p:cTn>
                                        <p:tgtEl>
                                          <p:spTgt spid="12"/>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13">
                                            <p:txEl>
                                              <p:pRg st="0" end="0"/>
                                            </p:txEl>
                                          </p:spTgt>
                                        </p:tgtEl>
                                        <p:attrNameLst>
                                          <p:attrName>style.visibility</p:attrName>
                                        </p:attrNameLst>
                                      </p:cBhvr>
                                      <p:to>
                                        <p:strVal val="visible"/>
                                      </p:to>
                                    </p:set>
                                    <p:animEffect transition="in" filter="wipe(down)">
                                      <p:cBhvr>
                                        <p:cTn id="103" dur="435">
                                          <p:stCondLst>
                                            <p:cond delay="0"/>
                                          </p:stCondLst>
                                        </p:cTn>
                                        <p:tgtEl>
                                          <p:spTgt spid="13">
                                            <p:txEl>
                                              <p:pRg st="0" end="0"/>
                                            </p:txEl>
                                          </p:spTgt>
                                        </p:tgtEl>
                                      </p:cBhvr>
                                    </p:animEffect>
                                    <p:anim calcmode="lin" valueType="num">
                                      <p:cBhvr>
                                        <p:cTn id="104" dur="1367" tmFilter="0,0; 0.14,0.36; 0.43,0.73; 0.71,0.91; 1.0,1.0">
                                          <p:stCondLst>
                                            <p:cond delay="0"/>
                                          </p:stCondLst>
                                        </p:cTn>
                                        <p:tgtEl>
                                          <p:spTgt spid="13">
                                            <p:txEl>
                                              <p:pRg st="0" end="0"/>
                                            </p:txEl>
                                          </p:spTgt>
                                        </p:tgtEl>
                                        <p:attrNameLst>
                                          <p:attrName>ppt_x</p:attrName>
                                        </p:attrNameLst>
                                      </p:cBhvr>
                                      <p:tavLst>
                                        <p:tav tm="0">
                                          <p:val>
                                            <p:strVal val="#ppt_x-0.25"/>
                                          </p:val>
                                        </p:tav>
                                        <p:tav tm="100000">
                                          <p:val>
                                            <p:strVal val="#ppt_x"/>
                                          </p:val>
                                        </p:tav>
                                      </p:tavLst>
                                    </p:anim>
                                    <p:anim calcmode="lin" valueType="num">
                                      <p:cBhvr>
                                        <p:cTn id="105" dur="498" tmFilter="0.0,0.0; 0.25,0.07; 0.50,0.2; 0.75,0.467; 1.0,1.0">
                                          <p:stCondLst>
                                            <p:cond delay="0"/>
                                          </p:stCondLst>
                                        </p:cTn>
                                        <p:tgtEl>
                                          <p:spTgt spid="13">
                                            <p:txEl>
                                              <p:pRg st="0" end="0"/>
                                            </p:txEl>
                                          </p:spTgt>
                                        </p:tgtEl>
                                        <p:attrNameLst>
                                          <p:attrName>ppt_y</p:attrName>
                                        </p:attrNameLst>
                                      </p:cBhvr>
                                      <p:tavLst>
                                        <p:tav tm="0" fmla="#ppt_y-sin(pi*$)/3">
                                          <p:val>
                                            <p:fltVal val="0.5"/>
                                          </p:val>
                                        </p:tav>
                                        <p:tav tm="100000">
                                          <p:val>
                                            <p:fltVal val="1"/>
                                          </p:val>
                                        </p:tav>
                                      </p:tavLst>
                                    </p:anim>
                                    <p:anim calcmode="lin" valueType="num">
                                      <p:cBhvr>
                                        <p:cTn id="106" dur="498" tmFilter="0, 0; 0.125,0.2665; 0.25,0.4; 0.375,0.465; 0.5,0.5;  0.625,0.535; 0.75,0.6; 0.875,0.7335; 1,1">
                                          <p:stCondLst>
                                            <p:cond delay="498"/>
                                          </p:stCondLst>
                                        </p:cTn>
                                        <p:tgtEl>
                                          <p:spTgt spid="13">
                                            <p:txEl>
                                              <p:pRg st="0" end="0"/>
                                            </p:txEl>
                                          </p:spTgt>
                                        </p:tgtEl>
                                        <p:attrNameLst>
                                          <p:attrName>ppt_y</p:attrName>
                                        </p:attrNameLst>
                                      </p:cBhvr>
                                      <p:tavLst>
                                        <p:tav tm="0" fmla="#ppt_y-sin(pi*$)/9">
                                          <p:val>
                                            <p:fltVal val="0"/>
                                          </p:val>
                                        </p:tav>
                                        <p:tav tm="100000">
                                          <p:val>
                                            <p:fltVal val="1"/>
                                          </p:val>
                                        </p:tav>
                                      </p:tavLst>
                                    </p:anim>
                                    <p:anim calcmode="lin" valueType="num">
                                      <p:cBhvr>
                                        <p:cTn id="107" dur="249" tmFilter="0, 0; 0.125,0.2665; 0.25,0.4; 0.375,0.465; 0.5,0.5;  0.625,0.535; 0.75,0.6; 0.875,0.7335; 1,1">
                                          <p:stCondLst>
                                            <p:cond delay="993"/>
                                          </p:stCondLst>
                                        </p:cTn>
                                        <p:tgtEl>
                                          <p:spTgt spid="13">
                                            <p:txEl>
                                              <p:pRg st="0" end="0"/>
                                            </p:txEl>
                                          </p:spTgt>
                                        </p:tgtEl>
                                        <p:attrNameLst>
                                          <p:attrName>ppt_y</p:attrName>
                                        </p:attrNameLst>
                                      </p:cBhvr>
                                      <p:tavLst>
                                        <p:tav tm="0" fmla="#ppt_y-sin(pi*$)/27">
                                          <p:val>
                                            <p:fltVal val="0"/>
                                          </p:val>
                                        </p:tav>
                                        <p:tav tm="100000">
                                          <p:val>
                                            <p:fltVal val="1"/>
                                          </p:val>
                                        </p:tav>
                                      </p:tavLst>
                                    </p:anim>
                                    <p:anim calcmode="lin" valueType="num">
                                      <p:cBhvr>
                                        <p:cTn id="108" dur="123" tmFilter="0, 0; 0.125,0.2665; 0.25,0.4; 0.375,0.465; 0.5,0.5;  0.625,0.535; 0.75,0.6; 0.875,0.7335; 1,1">
                                          <p:stCondLst>
                                            <p:cond delay="1242"/>
                                          </p:stCondLst>
                                        </p:cTn>
                                        <p:tgtEl>
                                          <p:spTgt spid="13">
                                            <p:txEl>
                                              <p:pRg st="0" end="0"/>
                                            </p:txEl>
                                          </p:spTgt>
                                        </p:tgtEl>
                                        <p:attrNameLst>
                                          <p:attrName>ppt_y</p:attrName>
                                        </p:attrNameLst>
                                      </p:cBhvr>
                                      <p:tavLst>
                                        <p:tav tm="0" fmla="#ppt_y-sin(pi*$)/81">
                                          <p:val>
                                            <p:fltVal val="0"/>
                                          </p:val>
                                        </p:tav>
                                        <p:tav tm="100000">
                                          <p:val>
                                            <p:fltVal val="1"/>
                                          </p:val>
                                        </p:tav>
                                      </p:tavLst>
                                    </p:anim>
                                    <p:animScale>
                                      <p:cBhvr>
                                        <p:cTn id="109" dur="20">
                                          <p:stCondLst>
                                            <p:cond delay="487"/>
                                          </p:stCondLst>
                                        </p:cTn>
                                        <p:tgtEl>
                                          <p:spTgt spid="13">
                                            <p:txEl>
                                              <p:pRg st="0" end="0"/>
                                            </p:txEl>
                                          </p:spTgt>
                                        </p:tgtEl>
                                      </p:cBhvr>
                                      <p:to x="100000" y="60000"/>
                                    </p:animScale>
                                    <p:animScale>
                                      <p:cBhvr>
                                        <p:cTn id="110" dur="124" decel="50000">
                                          <p:stCondLst>
                                            <p:cond delay="507"/>
                                          </p:stCondLst>
                                        </p:cTn>
                                        <p:tgtEl>
                                          <p:spTgt spid="13">
                                            <p:txEl>
                                              <p:pRg st="0" end="0"/>
                                            </p:txEl>
                                          </p:spTgt>
                                        </p:tgtEl>
                                      </p:cBhvr>
                                      <p:to x="100000" y="100000"/>
                                    </p:animScale>
                                    <p:animScale>
                                      <p:cBhvr>
                                        <p:cTn id="111" dur="20">
                                          <p:stCondLst>
                                            <p:cond delay="984"/>
                                          </p:stCondLst>
                                        </p:cTn>
                                        <p:tgtEl>
                                          <p:spTgt spid="13">
                                            <p:txEl>
                                              <p:pRg st="0" end="0"/>
                                            </p:txEl>
                                          </p:spTgt>
                                        </p:tgtEl>
                                      </p:cBhvr>
                                      <p:to x="100000" y="80000"/>
                                    </p:animScale>
                                    <p:animScale>
                                      <p:cBhvr>
                                        <p:cTn id="112" dur="124" decel="50000">
                                          <p:stCondLst>
                                            <p:cond delay="1004"/>
                                          </p:stCondLst>
                                        </p:cTn>
                                        <p:tgtEl>
                                          <p:spTgt spid="13">
                                            <p:txEl>
                                              <p:pRg st="0" end="0"/>
                                            </p:txEl>
                                          </p:spTgt>
                                        </p:tgtEl>
                                      </p:cBhvr>
                                      <p:to x="100000" y="100000"/>
                                    </p:animScale>
                                    <p:animScale>
                                      <p:cBhvr>
                                        <p:cTn id="113" dur="20">
                                          <p:stCondLst>
                                            <p:cond delay="1231"/>
                                          </p:stCondLst>
                                        </p:cTn>
                                        <p:tgtEl>
                                          <p:spTgt spid="13">
                                            <p:txEl>
                                              <p:pRg st="0" end="0"/>
                                            </p:txEl>
                                          </p:spTgt>
                                        </p:tgtEl>
                                      </p:cBhvr>
                                      <p:to x="100000" y="90000"/>
                                    </p:animScale>
                                    <p:animScale>
                                      <p:cBhvr>
                                        <p:cTn id="114" dur="124" decel="50000">
                                          <p:stCondLst>
                                            <p:cond delay="1251"/>
                                          </p:stCondLst>
                                        </p:cTn>
                                        <p:tgtEl>
                                          <p:spTgt spid="13">
                                            <p:txEl>
                                              <p:pRg st="0" end="0"/>
                                            </p:txEl>
                                          </p:spTgt>
                                        </p:tgtEl>
                                      </p:cBhvr>
                                      <p:to x="100000" y="100000"/>
                                    </p:animScale>
                                    <p:animScale>
                                      <p:cBhvr>
                                        <p:cTn id="115" dur="20">
                                          <p:stCondLst>
                                            <p:cond delay="1356"/>
                                          </p:stCondLst>
                                        </p:cTn>
                                        <p:tgtEl>
                                          <p:spTgt spid="13">
                                            <p:txEl>
                                              <p:pRg st="0" end="0"/>
                                            </p:txEl>
                                          </p:spTgt>
                                        </p:tgtEl>
                                      </p:cBhvr>
                                      <p:to x="100000" y="95000"/>
                                    </p:animScale>
                                    <p:animScale>
                                      <p:cBhvr>
                                        <p:cTn id="116" dur="124" decel="50000">
                                          <p:stCondLst>
                                            <p:cond delay="1376"/>
                                          </p:stCondLst>
                                        </p:cTn>
                                        <p:tgtEl>
                                          <p:spTgt spid="1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rt Consulting Firm Thinks Outside the Box">
            <a:extLst>
              <a:ext uri="{FF2B5EF4-FFF2-40B4-BE49-F238E27FC236}">
                <a16:creationId xmlns:a16="http://schemas.microsoft.com/office/drawing/2014/main" xmlns="" id="{ED6710C1-9DAC-435A-8DCB-C58FE6FA0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6814" y="2248526"/>
            <a:ext cx="2310750" cy="22520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ltra backgrounds | The numbers on the dice, gif v.5.2 backgrounds">
            <a:extLst>
              <a:ext uri="{FF2B5EF4-FFF2-40B4-BE49-F238E27FC236}">
                <a16:creationId xmlns:a16="http://schemas.microsoft.com/office/drawing/2014/main" xmlns="" id="{F61FD1D4-5F72-46D6-A237-41C72426F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6301" y="2302981"/>
            <a:ext cx="2310750" cy="22520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omino With 10 Spots &amp; 7 Spots | ClipArt ETC">
            <a:extLst>
              <a:ext uri="{FF2B5EF4-FFF2-40B4-BE49-F238E27FC236}">
                <a16:creationId xmlns:a16="http://schemas.microsoft.com/office/drawing/2014/main" xmlns="" id="{CC69DF67-4C44-4AE2-A82D-2E251BF847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9991" b="4700"/>
          <a:stretch/>
        </p:blipFill>
        <p:spPr bwMode="auto">
          <a:xfrm>
            <a:off x="507208" y="322289"/>
            <a:ext cx="4440237" cy="653571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angout-boardgames/Gadget XML.xml at master · 1wheel/hangout ...">
            <a:extLst>
              <a:ext uri="{FF2B5EF4-FFF2-40B4-BE49-F238E27FC236}">
                <a16:creationId xmlns:a16="http://schemas.microsoft.com/office/drawing/2014/main" xmlns="" id="{AC0C9D3C-2B1C-4143-8A68-5705E610B3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4438" y="235743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umber 5 Dice Clipart">
            <a:extLst>
              <a:ext uri="{FF2B5EF4-FFF2-40B4-BE49-F238E27FC236}">
                <a16:creationId xmlns:a16="http://schemas.microsoft.com/office/drawing/2014/main" xmlns="" id="{290327A0-53CE-4113-8AC8-E42FAB9083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0175" y="1828800"/>
            <a:ext cx="3730625" cy="391309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Dice clipart number 4, Picture #10957 dice clipart number 4">
            <a:extLst>
              <a:ext uri="{FF2B5EF4-FFF2-40B4-BE49-F238E27FC236}">
                <a16:creationId xmlns:a16="http://schemas.microsoft.com/office/drawing/2014/main" xmlns="" id="{43932314-ED34-4F66-ABA2-48B967785D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5375" y="2238375"/>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rain&#10;&#10;Description automatically generated">
            <a:extLst>
              <a:ext uri="{FF2B5EF4-FFF2-40B4-BE49-F238E27FC236}">
                <a16:creationId xmlns:a16="http://schemas.microsoft.com/office/drawing/2014/main" xmlns="" id="{5448D4D1-30F1-428E-BCA5-63357CCF62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picture containing furniture, curtain&#10;&#10;Description automatically generated">
            <a:extLst>
              <a:ext uri="{FF2B5EF4-FFF2-40B4-BE49-F238E27FC236}">
                <a16:creationId xmlns:a16="http://schemas.microsoft.com/office/drawing/2014/main" xmlns="" id="{A511309D-BE96-4C7E-8868-AEEC7C1CEC1A}"/>
              </a:ext>
            </a:extLst>
          </p:cNvPr>
          <p:cNvPicPr>
            <a:picLocks noChangeAspect="1"/>
          </p:cNvPicPr>
          <p:nvPr/>
        </p:nvPicPr>
        <p:blipFill>
          <a:blip r:embed="rId10">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77755" y="-523700"/>
            <a:ext cx="13347510" cy="7321739"/>
          </a:xfrm>
          <a:prstGeom prst="rect">
            <a:avLst/>
          </a:prstGeom>
        </p:spPr>
      </p:pic>
      <p:pic>
        <p:nvPicPr>
          <p:cNvPr id="15" name="Picture 14">
            <a:extLst>
              <a:ext uri="{FF2B5EF4-FFF2-40B4-BE49-F238E27FC236}">
                <a16:creationId xmlns:a16="http://schemas.microsoft.com/office/drawing/2014/main" xmlns="" id="{781ACE18-BB76-4121-BDCB-46E7DDC057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490" y="5647928"/>
            <a:ext cx="6095999" cy="334819"/>
          </a:xfrm>
          <a:prstGeom prst="rect">
            <a:avLst/>
          </a:prstGeom>
        </p:spPr>
      </p:pic>
      <p:pic>
        <p:nvPicPr>
          <p:cNvPr id="16" name="Picture 15">
            <a:extLst>
              <a:ext uri="{FF2B5EF4-FFF2-40B4-BE49-F238E27FC236}">
                <a16:creationId xmlns:a16="http://schemas.microsoft.com/office/drawing/2014/main" xmlns="" id="{3F27A69A-818B-4916-A41E-57A28216FD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72511" y="5652608"/>
            <a:ext cx="6095999" cy="334819"/>
          </a:xfrm>
          <a:prstGeom prst="rect">
            <a:avLst/>
          </a:prstGeom>
        </p:spPr>
      </p:pic>
      <p:sp>
        <p:nvSpPr>
          <p:cNvPr id="26" name="Rectangle 25">
            <a:extLst>
              <a:ext uri="{FF2B5EF4-FFF2-40B4-BE49-F238E27FC236}">
                <a16:creationId xmlns:a16="http://schemas.microsoft.com/office/drawing/2014/main" xmlns="" id="{95ED054B-BADE-469E-B6D8-47DE9C75F868}"/>
              </a:ext>
            </a:extLst>
          </p:cNvPr>
          <p:cNvSpPr/>
          <p:nvPr/>
        </p:nvSpPr>
        <p:spPr>
          <a:xfrm>
            <a:off x="2591705" y="1887763"/>
            <a:ext cx="695703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50" normalizeH="0" baseline="0" noProof="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Trò chơi: xúc xắc vui </a:t>
            </a:r>
            <a:r>
              <a:rPr lang="en-US" altLang="en-US" sz="5400" b="1" spc="50">
                <a:ln w="9525" cmpd="sng">
                  <a:solidFill>
                    <a:srgbClr val="4472C4"/>
                  </a:solidFill>
                  <a:prstDash val="solid"/>
                </a:ln>
                <a:solidFill>
                  <a:srgbClr val="70AD47">
                    <a:tint val="1000"/>
                  </a:srgbClr>
                </a:solidFill>
                <a:effectLst>
                  <a:glow rad="38100">
                    <a:srgbClr val="4472C4">
                      <a:alpha val="40000"/>
                    </a:srgbClr>
                  </a:glow>
                </a:effectLst>
                <a:latin typeface="Calibri" panose="020F0502020204030204"/>
              </a:rPr>
              <a:t>vẻ</a:t>
            </a:r>
            <a:endParaRPr kumimoji="0" lang="en-US" sz="5400" b="1" i="0" u="none" strike="noStrike" kern="1200" cap="none" spc="50" normalizeH="0" baseline="0" noProof="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endParaRPr>
          </a:p>
        </p:txBody>
      </p:sp>
      <p:pic>
        <p:nvPicPr>
          <p:cNvPr id="28" name="Picture 2" descr="Jogo Dado 14 Mm (pct C/12) Preço Unidade">
            <a:hlinkClick r:id="rId12" action="ppaction://hlinksldjump"/>
            <a:extLst>
              <a:ext uri="{FF2B5EF4-FFF2-40B4-BE49-F238E27FC236}">
                <a16:creationId xmlns:a16="http://schemas.microsoft.com/office/drawing/2014/main" xmlns="" id="{08AA8677-FF7B-49B6-AF78-7557253F981C}"/>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26766" y="2474142"/>
            <a:ext cx="3517119" cy="3517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Jogo Dado 14 Mm (pct C/12) Preço Unidade">
            <a:hlinkClick r:id="rId14" action="ppaction://hlinksldjump"/>
            <a:extLst>
              <a:ext uri="{FF2B5EF4-FFF2-40B4-BE49-F238E27FC236}">
                <a16:creationId xmlns:a16="http://schemas.microsoft.com/office/drawing/2014/main" xmlns="" id="{107E03FB-784A-4AEA-BB1B-93A8523C9AC1}"/>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672448" y="2503087"/>
            <a:ext cx="3537345" cy="35373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Jogo Dado 14 Mm (pct C/12) Preço Unidade">
            <a:hlinkClick r:id="rId15" action="ppaction://hlinksldjump">
              <a:snd r:embed="rId2" name="click.wav"/>
            </a:hlinkClick>
            <a:extLst>
              <a:ext uri="{FF2B5EF4-FFF2-40B4-BE49-F238E27FC236}">
                <a16:creationId xmlns:a16="http://schemas.microsoft.com/office/drawing/2014/main" xmlns="" id="{8B78097F-EF51-425A-BECD-6402A938BF13}"/>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309120" y="2474142"/>
            <a:ext cx="3517120" cy="3517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1" descr="Jogo Dado 14 Mm (pct C/12) Preço Unidade">
            <a:hlinkClick r:id="rId16" action="ppaction://hlinksldjump">
              <a:snd r:embed="rId2" name="click.wav"/>
            </a:hlinkClick>
            <a:extLst>
              <a:ext uri="{FF2B5EF4-FFF2-40B4-BE49-F238E27FC236}">
                <a16:creationId xmlns:a16="http://schemas.microsoft.com/office/drawing/2014/main" xmlns="" id="{845AAC89-3651-4830-B695-78C989D40B16}"/>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024116" y="2574009"/>
            <a:ext cx="3517119" cy="3517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1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26">
                                            <p:txEl>
                                              <p:pRg st="0" end="0"/>
                                            </p:txEl>
                                          </p:spTgt>
                                        </p:tgtEl>
                                        <p:attrNameLst>
                                          <p:attrName>ppt_x</p:attrName>
                                          <p:attrName>ppt_y</p:attrName>
                                        </p:attrNameLst>
                                      </p:cBhvr>
                                      <p:rCtr x="0" y="-3611"/>
                                    </p:animMotion>
                                    <p:animRot by="1500000">
                                      <p:cBhvr>
                                        <p:cTn id="7" dur="125" fill="hold">
                                          <p:stCondLst>
                                            <p:cond delay="0"/>
                                          </p:stCondLst>
                                        </p:cTn>
                                        <p:tgtEl>
                                          <p:spTgt spid="26">
                                            <p:txEl>
                                              <p:pRg st="0" end="0"/>
                                            </p:txEl>
                                          </p:spTgt>
                                        </p:tgtEl>
                                        <p:attrNameLst>
                                          <p:attrName>r</p:attrName>
                                        </p:attrNameLst>
                                      </p:cBhvr>
                                    </p:animRot>
                                    <p:animRot by="-1500000">
                                      <p:cBhvr>
                                        <p:cTn id="8" dur="125" fill="hold">
                                          <p:stCondLst>
                                            <p:cond delay="125"/>
                                          </p:stCondLst>
                                        </p:cTn>
                                        <p:tgtEl>
                                          <p:spTgt spid="26">
                                            <p:txEl>
                                              <p:pRg st="0" end="0"/>
                                            </p:txEl>
                                          </p:spTgt>
                                        </p:tgtEl>
                                        <p:attrNameLst>
                                          <p:attrName>r</p:attrName>
                                        </p:attrNameLst>
                                      </p:cBhvr>
                                    </p:animRot>
                                    <p:animRot by="-1500000">
                                      <p:cBhvr>
                                        <p:cTn id="9" dur="125" fill="hold">
                                          <p:stCondLst>
                                            <p:cond delay="250"/>
                                          </p:stCondLst>
                                        </p:cTn>
                                        <p:tgtEl>
                                          <p:spTgt spid="26">
                                            <p:txEl>
                                              <p:pRg st="0" end="0"/>
                                            </p:txEl>
                                          </p:spTgt>
                                        </p:tgtEl>
                                        <p:attrNameLst>
                                          <p:attrName>r</p:attrName>
                                        </p:attrNameLst>
                                      </p:cBhvr>
                                    </p:animRot>
                                    <p:animRot by="1500000">
                                      <p:cBhvr>
                                        <p:cTn id="10" dur="125" fill="hold">
                                          <p:stCondLst>
                                            <p:cond delay="375"/>
                                          </p:stCondLst>
                                        </p:cTn>
                                        <p:tgtEl>
                                          <p:spTgt spid="26">
                                            <p:txEl>
                                              <p:pRg st="0" end="0"/>
                                            </p:txEl>
                                          </p:spTgt>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000" fill="hold"/>
                                        <p:tgtEl>
                                          <p:spTgt spid="2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2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30"/>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8"/>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nodeType="withEffect">
                                  <p:stCondLst>
                                    <p:cond delay="0"/>
                                  </p:stCondLst>
                                  <p:childTnLst>
                                    <p:set>
                                      <p:cBhvr>
                                        <p:cTn id="23" dur="1" fill="hold">
                                          <p:stCondLst>
                                            <p:cond delay="0"/>
                                          </p:stCondLst>
                                        </p:cTn>
                                        <p:tgtEl>
                                          <p:spTgt spid="28"/>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8"/>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Dem-nguoc-dong-ho-10-giay-Tieng-bip-www_nhacchuongvui_com">
            <a:hlinkClick r:id="" action="ppaction://media"/>
            <a:extLst>
              <a:ext uri="{FF2B5EF4-FFF2-40B4-BE49-F238E27FC236}">
                <a16:creationId xmlns:a16="http://schemas.microsoft.com/office/drawing/2014/main" xmlns="" id="{DE5241DC-B639-4669-B264-B0C111575145}"/>
              </a:ext>
            </a:extLst>
          </p:cNvPr>
          <p:cNvPicPr>
            <a:picLocks noChangeAspect="1"/>
          </p:cNvPicPr>
          <p:nvPr>
            <a:audioFile r:link="rId1"/>
            <p:extLst>
              <p:ext uri="{DAA4B4D4-6D71-4841-9C94-3DE7FCFB9230}">
                <p14:media xmlns:p14="http://schemas.microsoft.com/office/powerpoint/2010/main" r:embed="rId2">
                  <p14:trim st="4102"/>
                </p14:media>
              </p:ext>
            </p:extLst>
          </p:nvPr>
        </p:nvPicPr>
        <p:blipFill>
          <a:blip r:embed="rId5"/>
          <a:stretch>
            <a:fillRect/>
          </a:stretch>
        </p:blipFill>
        <p:spPr>
          <a:xfrm>
            <a:off x="10780471" y="5757880"/>
            <a:ext cx="609600" cy="609600"/>
          </a:xfrm>
          <a:prstGeom prst="rect">
            <a:avLst/>
          </a:prstGeom>
        </p:spPr>
      </p:pic>
      <p:sp>
        <p:nvSpPr>
          <p:cNvPr id="71" name="Rectangle 7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Những hình nền giáng sinh cực cute cho máy tính đẹp nhất 2015 -1 | Giáng  sinh, Hình nền, Hình ảnh">
            <a:extLst>
              <a:ext uri="{FF2B5EF4-FFF2-40B4-BE49-F238E27FC236}">
                <a16:creationId xmlns:a16="http://schemas.microsoft.com/office/drawing/2014/main" xmlns="" id="{EF678D4A-9E43-4941-81E1-054EB4A13CB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5014"/>
          <a:stretch/>
        </p:blipFill>
        <p:spPr bwMode="auto">
          <a:xfrm>
            <a:off x="-245465"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ó thể bạn chưa biết &quot;Nguồn gốc của Ông già Noel&quot;">
            <a:extLst>
              <a:ext uri="{FF2B5EF4-FFF2-40B4-BE49-F238E27FC236}">
                <a16:creationId xmlns:a16="http://schemas.microsoft.com/office/drawing/2014/main" xmlns="" id="{0CADDB3D-1AFD-44B7-A963-AE45F988FC1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71589" y="1575794"/>
            <a:ext cx="5953282" cy="50245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Folded Corner 5">
            <a:extLst>
              <a:ext uri="{FF2B5EF4-FFF2-40B4-BE49-F238E27FC236}">
                <a16:creationId xmlns:a16="http://schemas.microsoft.com/office/drawing/2014/main" xmlns="" id="{E710F592-C6AC-47E9-AF45-6D07C171318C}"/>
              </a:ext>
            </a:extLst>
          </p:cNvPr>
          <p:cNvSpPr/>
          <p:nvPr/>
        </p:nvSpPr>
        <p:spPr>
          <a:xfrm>
            <a:off x="2394030" y="549517"/>
            <a:ext cx="6912991" cy="76864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Tahoma" panose="020B0604030504040204" pitchFamily="34" charset="0"/>
                <a:ea typeface="Tahoma" panose="020B0604030504040204" pitchFamily="34" charset="0"/>
                <a:cs typeface="Tahoma" panose="020B0604030504040204" pitchFamily="34" charset="0"/>
              </a:rPr>
              <a:t>Bé hãy đếm xem có bao nhiêu ông già Noel  ?</a:t>
            </a:r>
          </a:p>
        </p:txBody>
      </p:sp>
      <p:grpSp>
        <p:nvGrpSpPr>
          <p:cNvPr id="7" name="Group 6">
            <a:extLst>
              <a:ext uri="{FF2B5EF4-FFF2-40B4-BE49-F238E27FC236}">
                <a16:creationId xmlns:a16="http://schemas.microsoft.com/office/drawing/2014/main" xmlns="" id="{1C9B3A91-37BE-4FF0-B904-8581E541491A}"/>
              </a:ext>
            </a:extLst>
          </p:cNvPr>
          <p:cNvGrpSpPr/>
          <p:nvPr/>
        </p:nvGrpSpPr>
        <p:grpSpPr>
          <a:xfrm>
            <a:off x="9811394" y="4482216"/>
            <a:ext cx="2320799" cy="2551328"/>
            <a:chOff x="-356730" y="1497389"/>
            <a:chExt cx="2320799" cy="2551328"/>
          </a:xfrm>
        </p:grpSpPr>
        <p:pic>
          <p:nvPicPr>
            <p:cNvPr id="8" name="Picture 4" descr="Rode Wekker Geïsoleerd Op Wit. Royalty-Vrije Foto, Plaatjes ...">
              <a:extLst>
                <a:ext uri="{FF2B5EF4-FFF2-40B4-BE49-F238E27FC236}">
                  <a16:creationId xmlns:a16="http://schemas.microsoft.com/office/drawing/2014/main" xmlns="" id="{0043FEC7-5C44-45E2-9351-5516ADBE36CA}"/>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730" y="1497389"/>
              <a:ext cx="2320799" cy="2551328"/>
            </a:xfrm>
            <a:prstGeom prst="rect">
              <a:avLst/>
            </a:prstGeom>
            <a:noFill/>
            <a:extLst>
              <a:ext uri="{909E8E84-426E-40DD-AFC4-6F175D3DCCD1}">
                <a14:hiddenFill xmlns:a14="http://schemas.microsoft.com/office/drawing/2010/main">
                  <a:solidFill>
                    <a:srgbClr val="FFFFFF"/>
                  </a:solidFill>
                </a14:hiddenFill>
              </a:ext>
            </a:extLst>
          </p:spPr>
        </p:pic>
        <p:pic>
          <p:nvPicPr>
            <p:cNvPr id="9" name="đồng hồ" descr="Animated GIF 14 – Alarm Clock – Bootgum">
              <a:extLst>
                <a:ext uri="{FF2B5EF4-FFF2-40B4-BE49-F238E27FC236}">
                  <a16:creationId xmlns:a16="http://schemas.microsoft.com/office/drawing/2014/main" xmlns="" id="{ADE210E6-8F4E-45F6-98D1-C568DBFB74B7}"/>
                </a:ext>
              </a:extLst>
            </p:cNvPr>
            <p:cNvPicPr>
              <a:picLocks noChangeAspect="1" noChangeArrowheads="1" noCrop="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664" y="2465210"/>
              <a:ext cx="1336013" cy="102358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xmlns="" id="{00A992FD-EE6E-4F68-8E90-A6EEBF633ACB}"/>
              </a:ext>
            </a:extLst>
          </p:cNvPr>
          <p:cNvSpPr txBox="1"/>
          <p:nvPr/>
        </p:nvSpPr>
        <p:spPr>
          <a:xfrm>
            <a:off x="1977347" y="2123074"/>
            <a:ext cx="1842448" cy="3939540"/>
          </a:xfrm>
          <a:prstGeom prst="rect">
            <a:avLst/>
          </a:prstGeom>
          <a:noFill/>
        </p:spPr>
        <p:txBody>
          <a:bodyPr wrap="square" rtlCol="0">
            <a:spAutoFit/>
          </a:bodyPr>
          <a:lstStyle/>
          <a:p>
            <a:r>
              <a:rPr lang="en-US" sz="25000" b="1">
                <a:solidFill>
                  <a:schemeClr val="bg1"/>
                </a:solidFill>
                <a:latin typeface=".VnAvant" panose="020B7200000000000000" pitchFamily="34" charset="0"/>
              </a:rPr>
              <a:t>1</a:t>
            </a:r>
          </a:p>
        </p:txBody>
      </p:sp>
      <p:sp>
        <p:nvSpPr>
          <p:cNvPr id="2" name="Arrow: Left 1">
            <a:hlinkClick r:id="rId10" action="ppaction://hlinksldjump">
              <a:snd r:embed="rId11" name="click.wav"/>
            </a:hlinkClick>
            <a:extLst>
              <a:ext uri="{FF2B5EF4-FFF2-40B4-BE49-F238E27FC236}">
                <a16:creationId xmlns:a16="http://schemas.microsoft.com/office/drawing/2014/main" xmlns="" id="{5A4C62F7-F7AA-48B3-A78C-FA6D2B9C1A83}"/>
              </a:ext>
            </a:extLst>
          </p:cNvPr>
          <p:cNvSpPr/>
          <p:nvPr/>
        </p:nvSpPr>
        <p:spPr>
          <a:xfrm>
            <a:off x="588231" y="5981638"/>
            <a:ext cx="1678898" cy="665780"/>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a:t>Quay lại</a:t>
            </a:r>
          </a:p>
        </p:txBody>
      </p:sp>
    </p:spTree>
    <p:extLst>
      <p:ext uri="{BB962C8B-B14F-4D97-AF65-F5344CB8AC3E}">
        <p14:creationId xmlns:p14="http://schemas.microsoft.com/office/powerpoint/2010/main" val="371313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6" presetClass="exit" presetSubtype="21" fill="hold" grpId="1" nodeType="afterEffect">
                                  <p:stCondLst>
                                    <p:cond delay="250"/>
                                  </p:stCondLst>
                                  <p:childTnLst>
                                    <p:animEffect transition="out" filter="barn(inVertical)">
                                      <p:cBhvr>
                                        <p:cTn id="12" dur="4000"/>
                                        <p:tgtEl>
                                          <p:spTgt spid="6"/>
                                        </p:tgtEl>
                                      </p:cBhvr>
                                    </p:animEffect>
                                    <p:set>
                                      <p:cBhvr>
                                        <p:cTn id="13" dur="1" fill="hold">
                                          <p:stCondLst>
                                            <p:cond delay="39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ieng-tinh-tinh-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0"/>
                </p:tgtEl>
              </p:cMediaNode>
            </p:audi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461" fill="hold"/>
                                        <p:tgtEl>
                                          <p:spTgt spid="10"/>
                                        </p:tgtEl>
                                      </p:cBhvr>
                                    </p:cmd>
                                  </p:childTnLst>
                                </p:cTn>
                              </p:par>
                            </p:childTnLst>
                          </p:cTn>
                        </p:par>
                      </p:childTnLst>
                    </p:cTn>
                  </p:par>
                </p:childTnLst>
              </p:cTn>
              <p:nextCondLst>
                <p:cond evt="onClick" delay="0">
                  <p:tgtEl>
                    <p:spTgt spid="7"/>
                  </p:tgtEl>
                </p:cond>
              </p:nextCondLst>
            </p:seq>
          </p:childTnLst>
        </p:cTn>
      </p:par>
    </p:tnLst>
    <p:bldLst>
      <p:bldP spid="6" grpId="0" animBg="1"/>
      <p:bldP spid="6" grpId="1"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Dem-nguoc-dong-ho-10-giay-Tieng-bip-www_nhacchuongvui_com">
            <a:hlinkClick r:id="" action="ppaction://media"/>
            <a:extLst>
              <a:ext uri="{FF2B5EF4-FFF2-40B4-BE49-F238E27FC236}">
                <a16:creationId xmlns:a16="http://schemas.microsoft.com/office/drawing/2014/main" xmlns="" id="{6AC1D5B6-CD5E-4D73-969D-92CB5484D088}"/>
              </a:ext>
            </a:extLst>
          </p:cNvPr>
          <p:cNvPicPr>
            <a:picLocks noChangeAspect="1"/>
          </p:cNvPicPr>
          <p:nvPr>
            <a:audioFile r:link="rId1"/>
            <p:extLst>
              <p:ext uri="{DAA4B4D4-6D71-4841-9C94-3DE7FCFB9230}">
                <p14:media xmlns:p14="http://schemas.microsoft.com/office/powerpoint/2010/main" r:embed="rId2">
                  <p14:trim st="4102"/>
                </p14:media>
              </p:ext>
            </p:extLst>
          </p:nvPr>
        </p:nvPicPr>
        <p:blipFill>
          <a:blip r:embed="rId5"/>
          <a:stretch>
            <a:fillRect/>
          </a:stretch>
        </p:blipFill>
        <p:spPr>
          <a:xfrm>
            <a:off x="10839640" y="5903810"/>
            <a:ext cx="609600" cy="609600"/>
          </a:xfrm>
          <a:prstGeom prst="rect">
            <a:avLst/>
          </a:prstGeom>
        </p:spPr>
      </p:pic>
      <p:sp>
        <p:nvSpPr>
          <p:cNvPr id="71" name="Rectangle 7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Giáng Sinh Sox Nền Bài Hát Giáng Sinh Tuyệt Vời, Hoạt động Giáng Sinh Nền,  Ông Già Noel, Lý Lịch Giáng Sinh Hình nền Vector để tải xuống miễn phí">
            <a:extLst>
              <a:ext uri="{FF2B5EF4-FFF2-40B4-BE49-F238E27FC236}">
                <a16:creationId xmlns:a16="http://schemas.microsoft.com/office/drawing/2014/main" xmlns="" id="{8D6CC2CB-DCE6-4582-94A2-6EF2B1C6FA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9"/>
          <a:stretch/>
        </p:blipFill>
        <p:spPr bwMode="auto">
          <a:xfrm>
            <a:off x="-1504" y="-58389"/>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Ống hộp vuông/chữ nhật inox 304/316L/ 201">
            <a:extLst>
              <a:ext uri="{FF2B5EF4-FFF2-40B4-BE49-F238E27FC236}">
                <a16:creationId xmlns:a16="http://schemas.microsoft.com/office/drawing/2014/main" xmlns="" id="{57A383B2-0628-47A3-AB57-9E2A8FB1F0F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5194" y="1483246"/>
            <a:ext cx="371475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Ống hộp vuông/chữ nhật inox 304/316L/ 201">
            <a:extLst>
              <a:ext uri="{FF2B5EF4-FFF2-40B4-BE49-F238E27FC236}">
                <a16:creationId xmlns:a16="http://schemas.microsoft.com/office/drawing/2014/main" xmlns="" id="{8CC5EB82-B403-4D6F-954A-B44AA4A1426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77142" y="3077401"/>
            <a:ext cx="371475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Ống hộp vuông/chữ nhật inox 304/316L/ 201">
            <a:extLst>
              <a:ext uri="{FF2B5EF4-FFF2-40B4-BE49-F238E27FC236}">
                <a16:creationId xmlns:a16="http://schemas.microsoft.com/office/drawing/2014/main" xmlns="" id="{5EA62524-F7F7-4252-8C55-A5D6C81ECB2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977007" y="1318800"/>
            <a:ext cx="3714750" cy="37147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Folded Corner 6">
            <a:extLst>
              <a:ext uri="{FF2B5EF4-FFF2-40B4-BE49-F238E27FC236}">
                <a16:creationId xmlns:a16="http://schemas.microsoft.com/office/drawing/2014/main" xmlns="" id="{99291C3A-A839-46B4-9FF5-AFAE75661777}"/>
              </a:ext>
            </a:extLst>
          </p:cNvPr>
          <p:cNvSpPr/>
          <p:nvPr/>
        </p:nvSpPr>
        <p:spPr>
          <a:xfrm>
            <a:off x="2394030" y="549517"/>
            <a:ext cx="6912991" cy="76864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Tahoma" panose="020B0604030504040204" pitchFamily="34" charset="0"/>
                <a:ea typeface="Tahoma" panose="020B0604030504040204" pitchFamily="34" charset="0"/>
                <a:cs typeface="Tahoma" panose="020B0604030504040204" pitchFamily="34" charset="0"/>
              </a:rPr>
              <a:t>Bé hãy đếm xem có bao nhiêu cây thông Noel  ?</a:t>
            </a:r>
          </a:p>
        </p:txBody>
      </p:sp>
      <p:sp>
        <p:nvSpPr>
          <p:cNvPr id="8" name="TextBox 7">
            <a:extLst>
              <a:ext uri="{FF2B5EF4-FFF2-40B4-BE49-F238E27FC236}">
                <a16:creationId xmlns:a16="http://schemas.microsoft.com/office/drawing/2014/main" xmlns="" id="{AA2164A7-6489-4CBC-AD4B-A6B8F286CFB4}"/>
              </a:ext>
            </a:extLst>
          </p:cNvPr>
          <p:cNvSpPr txBox="1"/>
          <p:nvPr/>
        </p:nvSpPr>
        <p:spPr>
          <a:xfrm>
            <a:off x="4671047" y="258901"/>
            <a:ext cx="1842448" cy="3170099"/>
          </a:xfrm>
          <a:prstGeom prst="rect">
            <a:avLst/>
          </a:prstGeom>
          <a:noFill/>
        </p:spPr>
        <p:txBody>
          <a:bodyPr wrap="square" rtlCol="0">
            <a:spAutoFit/>
          </a:bodyPr>
          <a:lstStyle/>
          <a:p>
            <a:r>
              <a:rPr lang="en-US" sz="20000" b="1">
                <a:solidFill>
                  <a:srgbClr val="C00000"/>
                </a:solidFill>
                <a:latin typeface=".VnAvant" panose="020B7200000000000000" pitchFamily="34" charset="0"/>
              </a:rPr>
              <a:t>3</a:t>
            </a:r>
          </a:p>
        </p:txBody>
      </p:sp>
      <p:grpSp>
        <p:nvGrpSpPr>
          <p:cNvPr id="9" name="Group 8">
            <a:extLst>
              <a:ext uri="{FF2B5EF4-FFF2-40B4-BE49-F238E27FC236}">
                <a16:creationId xmlns:a16="http://schemas.microsoft.com/office/drawing/2014/main" xmlns="" id="{7E8C6598-956D-435C-B578-63297B0A322E}"/>
              </a:ext>
            </a:extLst>
          </p:cNvPr>
          <p:cNvGrpSpPr/>
          <p:nvPr/>
        </p:nvGrpSpPr>
        <p:grpSpPr>
          <a:xfrm>
            <a:off x="9984040" y="4365061"/>
            <a:ext cx="2320799" cy="2551328"/>
            <a:chOff x="-356730" y="1497389"/>
            <a:chExt cx="2320799" cy="2551328"/>
          </a:xfrm>
        </p:grpSpPr>
        <p:pic>
          <p:nvPicPr>
            <p:cNvPr id="10" name="Picture 4" descr="Rode Wekker Geïsoleerd Op Wit. Royalty-Vrije Foto, Plaatjes ...">
              <a:extLst>
                <a:ext uri="{FF2B5EF4-FFF2-40B4-BE49-F238E27FC236}">
                  <a16:creationId xmlns:a16="http://schemas.microsoft.com/office/drawing/2014/main" xmlns="" id="{996CA5A5-54CC-4F5F-8AE8-97B0EEAF7DF8}"/>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730" y="1497389"/>
              <a:ext cx="2320799" cy="2551328"/>
            </a:xfrm>
            <a:prstGeom prst="rect">
              <a:avLst/>
            </a:prstGeom>
            <a:noFill/>
            <a:extLst>
              <a:ext uri="{909E8E84-426E-40DD-AFC4-6F175D3DCCD1}">
                <a14:hiddenFill xmlns:a14="http://schemas.microsoft.com/office/drawing/2010/main">
                  <a:solidFill>
                    <a:srgbClr val="FFFFFF"/>
                  </a:solidFill>
                </a14:hiddenFill>
              </a:ext>
            </a:extLst>
          </p:spPr>
        </p:pic>
        <p:pic>
          <p:nvPicPr>
            <p:cNvPr id="11" name="đồng hồ" descr="Animated GIF 14 – Alarm Clock – Bootgum">
              <a:extLst>
                <a:ext uri="{FF2B5EF4-FFF2-40B4-BE49-F238E27FC236}">
                  <a16:creationId xmlns:a16="http://schemas.microsoft.com/office/drawing/2014/main" xmlns="" id="{FF3D5C87-60DF-4461-8BA4-B1A11B06A45A}"/>
                </a:ext>
              </a:extLst>
            </p:cNvPr>
            <p:cNvPicPr>
              <a:picLocks noChangeAspect="1" noChangeArrowheads="1" noCrop="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664" y="2465210"/>
              <a:ext cx="1336013" cy="102358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Arrow: Left 12">
            <a:hlinkClick r:id="rId10" action="ppaction://hlinksldjump">
              <a:snd r:embed="rId11" name="click.wav"/>
            </a:hlinkClick>
            <a:extLst>
              <a:ext uri="{FF2B5EF4-FFF2-40B4-BE49-F238E27FC236}">
                <a16:creationId xmlns:a16="http://schemas.microsoft.com/office/drawing/2014/main" xmlns="" id="{F1E9B910-B611-4ECE-9810-F767AFDB4BB6}"/>
              </a:ext>
            </a:extLst>
          </p:cNvPr>
          <p:cNvSpPr/>
          <p:nvPr/>
        </p:nvSpPr>
        <p:spPr>
          <a:xfrm>
            <a:off x="820011" y="5975593"/>
            <a:ext cx="1678898" cy="665780"/>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a:t>Quay lại</a:t>
            </a:r>
          </a:p>
        </p:txBody>
      </p:sp>
    </p:spTree>
    <p:extLst>
      <p:ext uri="{BB962C8B-B14F-4D97-AF65-F5344CB8AC3E}">
        <p14:creationId xmlns:p14="http://schemas.microsoft.com/office/powerpoint/2010/main" val="386780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anim calcmode="lin" valueType="num">
                                      <p:cBhvr>
                                        <p:cTn id="8" dur="3000" fill="hold"/>
                                        <p:tgtEl>
                                          <p:spTgt spid="7"/>
                                        </p:tgtEl>
                                        <p:attrNameLst>
                                          <p:attrName>ppt_x</p:attrName>
                                        </p:attrNameLst>
                                      </p:cBhvr>
                                      <p:tavLst>
                                        <p:tav tm="0">
                                          <p:val>
                                            <p:strVal val="#ppt_x"/>
                                          </p:val>
                                        </p:tav>
                                        <p:tav tm="100000">
                                          <p:val>
                                            <p:strVal val="#ppt_x"/>
                                          </p:val>
                                        </p:tav>
                                      </p:tavLst>
                                    </p:anim>
                                    <p:anim calcmode="lin" valueType="num">
                                      <p:cBhvr>
                                        <p:cTn id="9" dur="3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6" presetClass="exit" presetSubtype="21" fill="hold" grpId="1" nodeType="afterEffect">
                                  <p:stCondLst>
                                    <p:cond delay="250"/>
                                  </p:stCondLst>
                                  <p:childTnLst>
                                    <p:animEffect transition="out" filter="barn(inVertical)">
                                      <p:cBhvr>
                                        <p:cTn id="12" dur="4000"/>
                                        <p:tgtEl>
                                          <p:spTgt spid="7"/>
                                        </p:tgtEl>
                                      </p:cBhvr>
                                    </p:animEffect>
                                    <p:set>
                                      <p:cBhvr>
                                        <p:cTn id="13" dur="1" fill="hold">
                                          <p:stCondLst>
                                            <p:cond delay="3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2"/>
                </p:tgtEl>
              </p:cMediaNode>
            </p:audio>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461" fill="hold"/>
                                        <p:tgtEl>
                                          <p:spTgt spid="12"/>
                                        </p:tgtEl>
                                      </p:cBhvr>
                                    </p:cmd>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Tieng-tinh-tinh-www_nhacchuongvui_com.wav"/>
                                        </p:tgtEl>
                                      </p:cMediaNode>
                                    </p:audio>
                                  </p:subTnLst>
                                </p:cTn>
                              </p:par>
                            </p:childTnLst>
                          </p:cTn>
                        </p:par>
                      </p:childTnLst>
                    </p:cTn>
                  </p:par>
                </p:childTnLst>
              </p:cTn>
              <p:nextCondLst>
                <p:cond evt="onClick" delay="0">
                  <p:tgtEl>
                    <p:spTgt spid="4"/>
                  </p:tgtEl>
                </p:cond>
              </p:nextCondLst>
            </p:seq>
          </p:childTnLst>
        </p:cTn>
      </p:par>
    </p:tnLst>
    <p:bldLst>
      <p:bldP spid="7" grpId="0" animBg="1"/>
      <p:bldP spid="7" grpId="1"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Dem-nguoc-dong-ho-10-giay-Tieng-bip-www_nhacchuongvui_com">
            <a:hlinkClick r:id="" action="ppaction://media"/>
            <a:extLst>
              <a:ext uri="{FF2B5EF4-FFF2-40B4-BE49-F238E27FC236}">
                <a16:creationId xmlns:a16="http://schemas.microsoft.com/office/drawing/2014/main" xmlns="" id="{A0D960F9-72D8-4E7E-B5F8-CC6AF2EE4521}"/>
              </a:ext>
            </a:extLst>
          </p:cNvPr>
          <p:cNvPicPr>
            <a:picLocks noChangeAspect="1"/>
          </p:cNvPicPr>
          <p:nvPr>
            <a:audioFile r:link="rId1"/>
            <p:extLst>
              <p:ext uri="{DAA4B4D4-6D71-4841-9C94-3DE7FCFB9230}">
                <p14:media xmlns:p14="http://schemas.microsoft.com/office/powerpoint/2010/main" r:embed="rId2">
                  <p14:trim st="4102"/>
                </p14:media>
              </p:ext>
            </p:extLst>
          </p:nvPr>
        </p:nvPicPr>
        <p:blipFill>
          <a:blip r:embed="rId5"/>
          <a:stretch>
            <a:fillRect/>
          </a:stretch>
        </p:blipFill>
        <p:spPr>
          <a:xfrm>
            <a:off x="10865713" y="5903810"/>
            <a:ext cx="609600" cy="609600"/>
          </a:xfrm>
          <a:prstGeom prst="rect">
            <a:avLst/>
          </a:prstGeom>
        </p:spPr>
      </p:pic>
      <p:pic>
        <p:nvPicPr>
          <p:cNvPr id="8194" name="Picture 2" descr="Bảng Màu đỏ Giáng Sinh, Giáng Sinh, Trang Trí Giáng Sinh, Minh Họa Nền  Giáng Sinh Hình nền Vector để tải xuống miễn phí">
            <a:extLst>
              <a:ext uri="{FF2B5EF4-FFF2-40B4-BE49-F238E27FC236}">
                <a16:creationId xmlns:a16="http://schemas.microsoft.com/office/drawing/2014/main" xmlns="" id="{3618E422-2932-4D98-AC2C-799B94BAA4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958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ỜI KHÔNG SỢ LỖ ] Hộp quà bí ẩn? Túi Ví giày dép phụ kiện ngẫu nhiên, Giá  tháng 10/2020">
            <a:extLst>
              <a:ext uri="{FF2B5EF4-FFF2-40B4-BE49-F238E27FC236}">
                <a16:creationId xmlns:a16="http://schemas.microsoft.com/office/drawing/2014/main" xmlns="" id="{4C63CF71-8E0C-4DB9-82A3-F23900C8853B}"/>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949" y="1447125"/>
            <a:ext cx="4673843" cy="46738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Folded Corner 5">
            <a:extLst>
              <a:ext uri="{FF2B5EF4-FFF2-40B4-BE49-F238E27FC236}">
                <a16:creationId xmlns:a16="http://schemas.microsoft.com/office/drawing/2014/main" xmlns="" id="{51651C64-A1EA-43E0-ADF6-60E818267330}"/>
              </a:ext>
            </a:extLst>
          </p:cNvPr>
          <p:cNvSpPr/>
          <p:nvPr/>
        </p:nvSpPr>
        <p:spPr>
          <a:xfrm>
            <a:off x="2394030" y="549517"/>
            <a:ext cx="6912991" cy="76864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Tahoma" panose="020B0604030504040204" pitchFamily="34" charset="0"/>
                <a:ea typeface="Tahoma" panose="020B0604030504040204" pitchFamily="34" charset="0"/>
                <a:cs typeface="Tahoma" panose="020B0604030504040204" pitchFamily="34" charset="0"/>
              </a:rPr>
              <a:t>Bé hãy đếm xem có bao nhiêu hộp quà  ?</a:t>
            </a:r>
          </a:p>
        </p:txBody>
      </p:sp>
      <p:sp>
        <p:nvSpPr>
          <p:cNvPr id="7" name="Arrow: Left 6">
            <a:hlinkClick r:id="rId8" action="ppaction://hlinksldjump">
              <a:snd r:embed="rId9" name="click.wav"/>
            </a:hlinkClick>
            <a:extLst>
              <a:ext uri="{FF2B5EF4-FFF2-40B4-BE49-F238E27FC236}">
                <a16:creationId xmlns:a16="http://schemas.microsoft.com/office/drawing/2014/main" xmlns="" id="{72099DB0-99DA-445C-8085-8B9AC17BA06E}"/>
              </a:ext>
            </a:extLst>
          </p:cNvPr>
          <p:cNvSpPr/>
          <p:nvPr/>
        </p:nvSpPr>
        <p:spPr>
          <a:xfrm>
            <a:off x="856961" y="6025242"/>
            <a:ext cx="1678898" cy="665780"/>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a:t>Quay lại</a:t>
            </a:r>
          </a:p>
        </p:txBody>
      </p:sp>
      <p:grpSp>
        <p:nvGrpSpPr>
          <p:cNvPr id="8" name="Group 7">
            <a:extLst>
              <a:ext uri="{FF2B5EF4-FFF2-40B4-BE49-F238E27FC236}">
                <a16:creationId xmlns:a16="http://schemas.microsoft.com/office/drawing/2014/main" xmlns="" id="{35A3CD68-2EC4-47A7-97E9-8113BB4F40F7}"/>
              </a:ext>
            </a:extLst>
          </p:cNvPr>
          <p:cNvGrpSpPr/>
          <p:nvPr/>
        </p:nvGrpSpPr>
        <p:grpSpPr>
          <a:xfrm>
            <a:off x="9907816" y="4326584"/>
            <a:ext cx="2320799" cy="2551328"/>
            <a:chOff x="-356730" y="1497389"/>
            <a:chExt cx="2320799" cy="2551328"/>
          </a:xfrm>
        </p:grpSpPr>
        <p:pic>
          <p:nvPicPr>
            <p:cNvPr id="9" name="Picture 4" descr="Rode Wekker Geïsoleerd Op Wit. Royalty-Vrije Foto, Plaatjes ...">
              <a:extLst>
                <a:ext uri="{FF2B5EF4-FFF2-40B4-BE49-F238E27FC236}">
                  <a16:creationId xmlns:a16="http://schemas.microsoft.com/office/drawing/2014/main" xmlns="" id="{66A449A7-056B-44C9-9376-EAA8BC8CEBA2}"/>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730" y="1497389"/>
              <a:ext cx="2320799" cy="2551328"/>
            </a:xfrm>
            <a:prstGeom prst="rect">
              <a:avLst/>
            </a:prstGeom>
            <a:noFill/>
            <a:extLst>
              <a:ext uri="{909E8E84-426E-40DD-AFC4-6F175D3DCCD1}">
                <a14:hiddenFill xmlns:a14="http://schemas.microsoft.com/office/drawing/2010/main">
                  <a:solidFill>
                    <a:srgbClr val="FFFFFF"/>
                  </a:solidFill>
                </a14:hiddenFill>
              </a:ext>
            </a:extLst>
          </p:spPr>
        </p:pic>
        <p:pic>
          <p:nvPicPr>
            <p:cNvPr id="10" name="đồng hồ" descr="Animated GIF 14 – Alarm Clock – Bootgum">
              <a:extLst>
                <a:ext uri="{FF2B5EF4-FFF2-40B4-BE49-F238E27FC236}">
                  <a16:creationId xmlns:a16="http://schemas.microsoft.com/office/drawing/2014/main" xmlns="" id="{CDDAB51D-3029-478C-8F0A-48A137C2EA60}"/>
                </a:ext>
              </a:extLst>
            </p:cNvPr>
            <p:cNvPicPr>
              <a:picLocks noChangeAspect="1" noChangeArrowheads="1" noCrop="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664" y="2465210"/>
              <a:ext cx="1336013" cy="102358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xmlns="" id="{601F6916-A1FC-49EF-A2CB-8FECD2CD8587}"/>
              </a:ext>
            </a:extLst>
          </p:cNvPr>
          <p:cNvSpPr txBox="1"/>
          <p:nvPr/>
        </p:nvSpPr>
        <p:spPr>
          <a:xfrm>
            <a:off x="5066973" y="-522645"/>
            <a:ext cx="1842448" cy="3939540"/>
          </a:xfrm>
          <a:prstGeom prst="rect">
            <a:avLst/>
          </a:prstGeom>
          <a:noFill/>
        </p:spPr>
        <p:txBody>
          <a:bodyPr wrap="square" rtlCol="0">
            <a:spAutoFit/>
          </a:bodyPr>
          <a:lstStyle/>
          <a:p>
            <a:r>
              <a:rPr lang="en-US" sz="25000" b="1">
                <a:solidFill>
                  <a:schemeClr val="bg1"/>
                </a:solidFill>
                <a:latin typeface=".VnAvant" panose="020B7200000000000000" pitchFamily="34" charset="0"/>
              </a:rPr>
              <a:t>3</a:t>
            </a:r>
          </a:p>
        </p:txBody>
      </p:sp>
      <p:pic>
        <p:nvPicPr>
          <p:cNvPr id="13" name="Picture 12" descr="LỜI KHÔNG SỢ LỖ ] Hộp quà bí ẩn? Túi Ví giày dép phụ kiện ngẫu nhiên, Giá  tháng 10/2020">
            <a:extLst>
              <a:ext uri="{FF2B5EF4-FFF2-40B4-BE49-F238E27FC236}">
                <a16:creationId xmlns:a16="http://schemas.microsoft.com/office/drawing/2014/main" xmlns="" id="{9C93288C-677B-41F0-8E3C-583F623A7668}"/>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7803" y="2328221"/>
            <a:ext cx="4673843" cy="46738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ỜI KHÔNG SỢ LỖ ] Hộp quà bí ẩn? Túi Ví giày dép phụ kiện ngẫu nhiên, Giá  tháng 10/2020">
            <a:extLst>
              <a:ext uri="{FF2B5EF4-FFF2-40B4-BE49-F238E27FC236}">
                <a16:creationId xmlns:a16="http://schemas.microsoft.com/office/drawing/2014/main" xmlns="" id="{88AAC363-84DE-4C2E-A6C2-42B6CA926EBB}"/>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1822" y="1171659"/>
            <a:ext cx="4673843" cy="467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9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6" presetClass="exit" presetSubtype="21" fill="hold" grpId="1" nodeType="afterEffect">
                                  <p:stCondLst>
                                    <p:cond delay="250"/>
                                  </p:stCondLst>
                                  <p:childTnLst>
                                    <p:animEffect transition="out" filter="barn(inVertical)">
                                      <p:cBhvr>
                                        <p:cTn id="12" dur="4000"/>
                                        <p:tgtEl>
                                          <p:spTgt spid="6"/>
                                        </p:tgtEl>
                                      </p:cBhvr>
                                    </p:animEffect>
                                    <p:set>
                                      <p:cBhvr>
                                        <p:cTn id="13" dur="1" fill="hold">
                                          <p:stCondLst>
                                            <p:cond delay="39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ieng-tinh-tinh-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461" fill="hold"/>
                                        <p:tgtEl>
                                          <p:spTgt spid="11"/>
                                        </p:tgtEl>
                                      </p:cBhvr>
                                    </p:cmd>
                                  </p:childTnLst>
                                </p:cTn>
                              </p:par>
                            </p:childTnLst>
                          </p:cTn>
                        </p:par>
                      </p:childTnLst>
                    </p:cTn>
                  </p:par>
                </p:childTnLst>
              </p:cTn>
              <p:nextCondLst>
                <p:cond evt="onClick" delay="0">
                  <p:tgtEl>
                    <p:spTgt spid="8"/>
                  </p:tgtEl>
                </p:cond>
              </p:nextCondLst>
            </p:seq>
          </p:childTnLst>
        </p:cTn>
      </p:par>
    </p:tnLst>
    <p:bldLst>
      <p:bldP spid="6" grpId="0" animBg="1"/>
      <p:bldP spid="6" grpId="1"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Dem-nguoc-dong-ho-10-giay-Tieng-bip-www_nhacchuongvui_com">
            <a:hlinkClick r:id="" action="ppaction://media"/>
            <a:extLst>
              <a:ext uri="{FF2B5EF4-FFF2-40B4-BE49-F238E27FC236}">
                <a16:creationId xmlns:a16="http://schemas.microsoft.com/office/drawing/2014/main" xmlns="" id="{788AC21D-901D-4507-ABD3-C2AC83B98023}"/>
              </a:ext>
            </a:extLst>
          </p:cNvPr>
          <p:cNvPicPr>
            <a:picLocks noChangeAspect="1"/>
          </p:cNvPicPr>
          <p:nvPr>
            <a:audioFile r:link="rId1"/>
            <p:extLst>
              <p:ext uri="{DAA4B4D4-6D71-4841-9C94-3DE7FCFB9230}">
                <p14:media xmlns:p14="http://schemas.microsoft.com/office/powerpoint/2010/main" r:embed="rId2">
                  <p14:trim st="4102"/>
                </p14:media>
              </p:ext>
            </p:extLst>
          </p:nvPr>
        </p:nvPicPr>
        <p:blipFill>
          <a:blip r:embed="rId5"/>
          <a:stretch>
            <a:fillRect/>
          </a:stretch>
        </p:blipFill>
        <p:spPr>
          <a:xfrm>
            <a:off x="10740656" y="4617541"/>
            <a:ext cx="609600" cy="609600"/>
          </a:xfrm>
          <a:prstGeom prst="rect">
            <a:avLst/>
          </a:prstGeom>
        </p:spPr>
      </p:pic>
      <p:pic>
        <p:nvPicPr>
          <p:cNvPr id="2050" name="Picture 2" descr="Trang trí website WordPress dịp Giáng Sinh chơi nào mọi người">
            <a:extLst>
              <a:ext uri="{FF2B5EF4-FFF2-40B4-BE49-F238E27FC236}">
                <a16:creationId xmlns:a16="http://schemas.microsoft.com/office/drawing/2014/main" xmlns="" id="{9C408807-298F-4413-9FDF-70BB09F86C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Chiếc Tất Giáng Sinh đơn Giản Và Dễ Thương được Trang Trí Với Một  Chiếc Nơ Xanh, Nghệ Thuật, Tuyến Tính, Chất Rắn Vector và PNG với nền trong  suốt">
            <a:extLst>
              <a:ext uri="{FF2B5EF4-FFF2-40B4-BE49-F238E27FC236}">
                <a16:creationId xmlns:a16="http://schemas.microsoft.com/office/drawing/2014/main" xmlns="" id="{EDFA70A7-C94B-4994-A59F-83A9352EF979}"/>
              </a:ext>
            </a:extLst>
          </p:cNvPr>
          <p:cNvPicPr>
            <a:picLocks noChangeAspect="1" noChangeArrowheads="1"/>
          </p:cNvPicPr>
          <p:nvPr/>
        </p:nvPicPr>
        <p:blipFill>
          <a:blip r:embed="rId7">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905318" y="1974127"/>
            <a:ext cx="4686923" cy="46869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ình ảnh Chiếc Tất Giáng Sinh đơn Giản Và Dễ Thương được Trang Trí Với Một  Chiếc Nơ Xanh, Nghệ Thuật, Tuyến Tính, Chất Rắn Vector và PNG với nền trong  suốt">
            <a:extLst>
              <a:ext uri="{FF2B5EF4-FFF2-40B4-BE49-F238E27FC236}">
                <a16:creationId xmlns:a16="http://schemas.microsoft.com/office/drawing/2014/main" xmlns="" id="{42D811BC-595E-44C8-9F1F-9ABF9EDCF065}"/>
              </a:ext>
            </a:extLst>
          </p:cNvPr>
          <p:cNvPicPr>
            <a:picLocks noChangeAspect="1" noChangeArrowheads="1"/>
          </p:cNvPicPr>
          <p:nvPr/>
        </p:nvPicPr>
        <p:blipFill>
          <a:blip r:embed="rId7">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239699" y="1974127"/>
            <a:ext cx="4686923" cy="468692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F9896D3C-4320-4FBA-874F-715427CA79A5}"/>
              </a:ext>
            </a:extLst>
          </p:cNvPr>
          <p:cNvGrpSpPr/>
          <p:nvPr/>
        </p:nvGrpSpPr>
        <p:grpSpPr>
          <a:xfrm>
            <a:off x="9843491" y="3324205"/>
            <a:ext cx="2320799" cy="2551328"/>
            <a:chOff x="-356730" y="1497389"/>
            <a:chExt cx="2320799" cy="2551328"/>
          </a:xfrm>
        </p:grpSpPr>
        <p:pic>
          <p:nvPicPr>
            <p:cNvPr id="7" name="Picture 4" descr="Rode Wekker Geïsoleerd Op Wit. Royalty-Vrije Foto, Plaatjes ...">
              <a:extLst>
                <a:ext uri="{FF2B5EF4-FFF2-40B4-BE49-F238E27FC236}">
                  <a16:creationId xmlns:a16="http://schemas.microsoft.com/office/drawing/2014/main" xmlns="" id="{B6D083A5-4E98-4F47-96CE-73652E3075C1}"/>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730" y="1497389"/>
              <a:ext cx="2320799" cy="2551328"/>
            </a:xfrm>
            <a:prstGeom prst="rect">
              <a:avLst/>
            </a:prstGeom>
            <a:noFill/>
            <a:extLst>
              <a:ext uri="{909E8E84-426E-40DD-AFC4-6F175D3DCCD1}">
                <a14:hiddenFill xmlns:a14="http://schemas.microsoft.com/office/drawing/2010/main">
                  <a:solidFill>
                    <a:srgbClr val="FFFFFF"/>
                  </a:solidFill>
                </a14:hiddenFill>
              </a:ext>
            </a:extLst>
          </p:spPr>
        </p:pic>
        <p:pic>
          <p:nvPicPr>
            <p:cNvPr id="8" name="đồng hồ" descr="Animated GIF 14 – Alarm Clock – Bootgum">
              <a:extLst>
                <a:ext uri="{FF2B5EF4-FFF2-40B4-BE49-F238E27FC236}">
                  <a16:creationId xmlns:a16="http://schemas.microsoft.com/office/drawing/2014/main" xmlns="" id="{00284EB3-FAA0-4053-9288-5AF32C36776A}"/>
                </a:ext>
              </a:extLst>
            </p:cNvPr>
            <p:cNvPicPr>
              <a:picLocks noChangeAspect="1" noChangeArrowheads="1" noCrop="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664" y="2465210"/>
              <a:ext cx="1336013" cy="102358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Folded Corner 9">
            <a:extLst>
              <a:ext uri="{FF2B5EF4-FFF2-40B4-BE49-F238E27FC236}">
                <a16:creationId xmlns:a16="http://schemas.microsoft.com/office/drawing/2014/main" xmlns="" id="{AE8F2B95-6442-47E6-8769-B680BB098E7F}"/>
              </a:ext>
            </a:extLst>
          </p:cNvPr>
          <p:cNvSpPr/>
          <p:nvPr/>
        </p:nvSpPr>
        <p:spPr>
          <a:xfrm>
            <a:off x="2394030" y="549517"/>
            <a:ext cx="6912991" cy="76864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Tahoma" panose="020B0604030504040204" pitchFamily="34" charset="0"/>
                <a:ea typeface="Tahoma" panose="020B0604030504040204" pitchFamily="34" charset="0"/>
                <a:cs typeface="Tahoma" panose="020B0604030504040204" pitchFamily="34" charset="0"/>
              </a:rPr>
              <a:t>Bé hãy đếm xem có bao nhiêu chiếc tất  ?</a:t>
            </a:r>
          </a:p>
        </p:txBody>
      </p:sp>
      <p:sp>
        <p:nvSpPr>
          <p:cNvPr id="11" name="TextBox 10">
            <a:extLst>
              <a:ext uri="{FF2B5EF4-FFF2-40B4-BE49-F238E27FC236}">
                <a16:creationId xmlns:a16="http://schemas.microsoft.com/office/drawing/2014/main" xmlns="" id="{14E262A7-FFF5-418F-AD3C-3C7F4737693D}"/>
              </a:ext>
            </a:extLst>
          </p:cNvPr>
          <p:cNvSpPr txBox="1"/>
          <p:nvPr/>
        </p:nvSpPr>
        <p:spPr>
          <a:xfrm>
            <a:off x="5174776" y="196950"/>
            <a:ext cx="1842448" cy="3631763"/>
          </a:xfrm>
          <a:prstGeom prst="rect">
            <a:avLst/>
          </a:prstGeom>
          <a:noFill/>
        </p:spPr>
        <p:txBody>
          <a:bodyPr wrap="square" rtlCol="0">
            <a:spAutoFit/>
          </a:bodyPr>
          <a:lstStyle/>
          <a:p>
            <a:r>
              <a:rPr lang="en-US" sz="23000" b="1">
                <a:solidFill>
                  <a:schemeClr val="bg1"/>
                </a:solidFill>
                <a:latin typeface=".VnAvant" panose="020B7200000000000000" pitchFamily="34" charset="0"/>
              </a:rPr>
              <a:t>2</a:t>
            </a:r>
          </a:p>
        </p:txBody>
      </p:sp>
      <p:sp>
        <p:nvSpPr>
          <p:cNvPr id="12" name="Arrow: Left 11">
            <a:hlinkClick r:id="rId10" action="ppaction://hlinksldjump">
              <a:snd r:embed="rId11" name="click.wav"/>
            </a:hlinkClick>
            <a:extLst>
              <a:ext uri="{FF2B5EF4-FFF2-40B4-BE49-F238E27FC236}">
                <a16:creationId xmlns:a16="http://schemas.microsoft.com/office/drawing/2014/main" xmlns="" id="{33074C78-EE6E-462D-B77A-CACCC20B11D1}"/>
              </a:ext>
            </a:extLst>
          </p:cNvPr>
          <p:cNvSpPr/>
          <p:nvPr/>
        </p:nvSpPr>
        <p:spPr>
          <a:xfrm>
            <a:off x="1038159" y="5760855"/>
            <a:ext cx="1678898" cy="665780"/>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a:t>Quay lại</a:t>
            </a:r>
          </a:p>
        </p:txBody>
      </p:sp>
    </p:spTree>
    <p:extLst>
      <p:ext uri="{BB962C8B-B14F-4D97-AF65-F5344CB8AC3E}">
        <p14:creationId xmlns:p14="http://schemas.microsoft.com/office/powerpoint/2010/main" val="67340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anim calcmode="lin" valueType="num">
                                      <p:cBhvr>
                                        <p:cTn id="8" dur="3000" fill="hold"/>
                                        <p:tgtEl>
                                          <p:spTgt spid="10"/>
                                        </p:tgtEl>
                                        <p:attrNameLst>
                                          <p:attrName>ppt_x</p:attrName>
                                        </p:attrNameLst>
                                      </p:cBhvr>
                                      <p:tavLst>
                                        <p:tav tm="0">
                                          <p:val>
                                            <p:strVal val="#ppt_x"/>
                                          </p:val>
                                        </p:tav>
                                        <p:tav tm="100000">
                                          <p:val>
                                            <p:strVal val="#ppt_x"/>
                                          </p:val>
                                        </p:tav>
                                      </p:tavLst>
                                    </p:anim>
                                    <p:anim calcmode="lin" valueType="num">
                                      <p:cBhvr>
                                        <p:cTn id="9" dur="3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6" presetClass="exit" presetSubtype="21" fill="hold" grpId="1" nodeType="afterEffect">
                                  <p:stCondLst>
                                    <p:cond delay="250"/>
                                  </p:stCondLst>
                                  <p:childTnLst>
                                    <p:animEffect transition="out" filter="barn(inVertical)">
                                      <p:cBhvr>
                                        <p:cTn id="12" dur="4000"/>
                                        <p:tgtEl>
                                          <p:spTgt spid="10"/>
                                        </p:tgtEl>
                                      </p:cBhvr>
                                    </p:animEffect>
                                    <p:set>
                                      <p:cBhvr>
                                        <p:cTn id="13" dur="1" fill="hold">
                                          <p:stCondLst>
                                            <p:cond delay="399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ieng-tinh-tinh-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461" fill="hold"/>
                                        <p:tgtEl>
                                          <p:spTgt spid="9"/>
                                        </p:tgtEl>
                                      </p:cBhvr>
                                    </p:cmd>
                                  </p:childTnLst>
                                </p:cTn>
                              </p:par>
                            </p:childTnLst>
                          </p:cTn>
                        </p:par>
                      </p:childTnLst>
                    </p:cTn>
                  </p:par>
                </p:childTnLst>
              </p:cTn>
              <p:nextCondLst>
                <p:cond evt="onClick" delay="0">
                  <p:tgtEl>
                    <p:spTgt spid="6"/>
                  </p:tgtEl>
                </p:cond>
              </p:nextCondLst>
            </p:seq>
          </p:childTnLst>
        </p:cTn>
      </p:par>
    </p:tnLst>
    <p:bldLst>
      <p:bldP spid="10" grpId="0" animBg="1"/>
      <p:bldP spid="10" grpId="1"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flower, painted&#10;&#10;Description automatically generated">
            <a:extLst>
              <a:ext uri="{FF2B5EF4-FFF2-40B4-BE49-F238E27FC236}">
                <a16:creationId xmlns:a16="http://schemas.microsoft.com/office/drawing/2014/main" xmlns="" id="{E846BCEC-BAAA-4C14-A63E-BE9BAF0EAB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A364B374-E942-4BE8-AF59-6C93D34F8241}"/>
              </a:ext>
            </a:extLst>
          </p:cNvPr>
          <p:cNvSpPr/>
          <p:nvPr/>
        </p:nvSpPr>
        <p:spPr>
          <a:xfrm>
            <a:off x="2824784" y="2194029"/>
            <a:ext cx="6542432" cy="2123658"/>
          </a:xfrm>
          <a:prstGeom prst="rect">
            <a:avLst/>
          </a:prstGeom>
          <a:noFill/>
        </p:spPr>
        <p:txBody>
          <a:bodyPr wrap="none" lIns="91440" tIns="45720" rIns="91440" bIns="45720">
            <a:spAutoFit/>
          </a:bodyPr>
          <a:lstStyle/>
          <a:p>
            <a:pPr algn="ctr"/>
            <a:r>
              <a:rPr lang="en-US" sz="6600" b="0" cap="none" spc="0">
                <a:ln w="0"/>
                <a:solidFill>
                  <a:schemeClr val="tx1"/>
                </a:solidFill>
                <a:effectLst>
                  <a:outerShdw blurRad="38100" dist="19050" dir="2700000" algn="tl" rotWithShape="0">
                    <a:schemeClr val="dk1">
                      <a:alpha val="40000"/>
                    </a:schemeClr>
                  </a:outerShdw>
                </a:effectLst>
              </a:rPr>
              <a:t>Dạy trẻ lập số 4, </a:t>
            </a:r>
          </a:p>
          <a:p>
            <a:pPr algn="ctr"/>
            <a:r>
              <a:rPr lang="en-US" sz="6600" b="0" cap="none" spc="0">
                <a:ln w="0"/>
                <a:solidFill>
                  <a:schemeClr val="tx1"/>
                </a:solidFill>
                <a:effectLst>
                  <a:outerShdw blurRad="38100" dist="19050" dir="2700000" algn="tl" rotWithShape="0">
                    <a:schemeClr val="dk1">
                      <a:alpha val="40000"/>
                    </a:schemeClr>
                  </a:outerShdw>
                </a:effectLst>
              </a:rPr>
              <a:t>nhận biết ch</a:t>
            </a:r>
            <a:r>
              <a:rPr lang="en-US" sz="6600">
                <a:ln w="0"/>
                <a:effectLst>
                  <a:outerShdw blurRad="38100" dist="19050" dir="2700000" algn="tl" rotWithShape="0">
                    <a:schemeClr val="dk1">
                      <a:alpha val="40000"/>
                    </a:schemeClr>
                  </a:outerShdw>
                </a:effectLst>
              </a:rPr>
              <a:t>ữ số 4</a:t>
            </a:r>
            <a:endParaRPr lang="en-US" sz="6600" b="0" cap="none" spc="0">
              <a:ln w="0"/>
              <a:solidFill>
                <a:schemeClr val="tx1"/>
              </a:solidFill>
              <a:effectLst>
                <a:outerShdw blurRad="38100" dist="19050" dir="2700000" algn="tl" rotWithShape="0">
                  <a:schemeClr val="dk1">
                    <a:alpha val="40000"/>
                  </a:schemeClr>
                </a:outerShdw>
              </a:effectLst>
            </a:endParaRPr>
          </a:p>
        </p:txBody>
      </p:sp>
      <p:pic>
        <p:nvPicPr>
          <p:cNvPr id="6" name="Picture 5" descr="A picture containing background pattern&#10;&#10;Description automatically generated">
            <a:extLst>
              <a:ext uri="{FF2B5EF4-FFF2-40B4-BE49-F238E27FC236}">
                <a16:creationId xmlns:a16="http://schemas.microsoft.com/office/drawing/2014/main" xmlns="" id="{67A88AEF-DB57-40B5-A348-E443BBA2F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766" y="4317687"/>
            <a:ext cx="2667000" cy="2667000"/>
          </a:xfrm>
          <a:prstGeom prst="rect">
            <a:avLst/>
          </a:prstGeom>
        </p:spPr>
      </p:pic>
    </p:spTree>
    <p:extLst>
      <p:ext uri="{BB962C8B-B14F-4D97-AF65-F5344CB8AC3E}">
        <p14:creationId xmlns:p14="http://schemas.microsoft.com/office/powerpoint/2010/main" val="42260069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NARRATION" val="84,2082175234,H:\Nh thi nhi\BAI SO 4 THI E - Copy\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nAvant"/>
        <a:ea typeface=""/>
        <a:cs typeface="Arial"/>
      </a:majorFont>
      <a:minorFont>
        <a:latin typeface=".VnAvant"/>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TotalTime>
  <Words>141</Words>
  <Application>Microsoft Office PowerPoint</Application>
  <PresentationFormat>Widescreen</PresentationFormat>
  <Paragraphs>39</Paragraphs>
  <Slides>13</Slides>
  <Notes>0</Notes>
  <HiddenSlides>0</HiddenSlides>
  <MMClips>7</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13</vt:i4>
      </vt:variant>
    </vt:vector>
  </HeadingPairs>
  <TitlesOfParts>
    <vt:vector size="30" baseType="lpstr">
      <vt:lpstr>宋体</vt:lpstr>
      <vt:lpstr>.VnAvant</vt:lpstr>
      <vt:lpstr>.黑体-日本语</vt:lpstr>
      <vt:lpstr>Arial</vt:lpstr>
      <vt:lpstr>Arial Black</vt:lpstr>
      <vt:lpstr>Calibri</vt:lpstr>
      <vt:lpstr>Calibri Light</vt:lpstr>
      <vt:lpstr>Impact</vt:lpstr>
      <vt:lpstr>LiHei Pro</vt:lpstr>
      <vt:lpstr>Open Sans Extrabold</vt:lpstr>
      <vt:lpstr>Signika</vt:lpstr>
      <vt:lpstr>Tahoma</vt:lpstr>
      <vt:lpstr>Times New Roman</vt:lpstr>
      <vt:lpstr>迷你简汉真广标</vt:lpstr>
      <vt:lpstr>Office Theme</vt:lpstr>
      <vt:lpstr>1_Default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Anh</dc:creator>
  <cp:lastModifiedBy>Admin</cp:lastModifiedBy>
  <cp:revision>25</cp:revision>
  <dcterms:created xsi:type="dcterms:W3CDTF">2020-12-13T06:41:12Z</dcterms:created>
  <dcterms:modified xsi:type="dcterms:W3CDTF">2022-05-26T14:58:53Z</dcterms:modified>
</cp:coreProperties>
</file>