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3" r:id="rId3"/>
    <p:sldId id="327" r:id="rId4"/>
    <p:sldId id="328" r:id="rId5"/>
    <p:sldId id="298" r:id="rId6"/>
    <p:sldId id="344" r:id="rId7"/>
    <p:sldId id="310" r:id="rId8"/>
    <p:sldId id="264" r:id="rId9"/>
    <p:sldId id="345" r:id="rId10"/>
    <p:sldId id="265" r:id="rId11"/>
    <p:sldId id="268" r:id="rId12"/>
    <p:sldId id="302" r:id="rId13"/>
    <p:sldId id="346" r:id="rId14"/>
    <p:sldId id="347" r:id="rId15"/>
    <p:sldId id="273" r:id="rId16"/>
    <p:sldId id="348" r:id="rId17"/>
    <p:sldId id="304" r:id="rId18"/>
    <p:sldId id="349" r:id="rId19"/>
    <p:sldId id="350" r:id="rId20"/>
    <p:sldId id="351" r:id="rId21"/>
    <p:sldId id="352" r:id="rId22"/>
    <p:sldId id="322" r:id="rId23"/>
    <p:sldId id="324" r:id="rId24"/>
    <p:sldId id="331" r:id="rId25"/>
    <p:sldId id="333" r:id="rId26"/>
    <p:sldId id="325" r:id="rId27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1" autoAdjust="0"/>
    <p:restoredTop sz="98401" autoAdjust="0"/>
  </p:normalViewPr>
  <p:slideViewPr>
    <p:cSldViewPr snapToGrid="0">
      <p:cViewPr>
        <p:scale>
          <a:sx n="50" d="100"/>
          <a:sy n="50" d="100"/>
        </p:scale>
        <p:origin x="600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9B9D-F54C-40A6-BCBD-D26DF70A7C85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microsoft.com/office/2007/relationships/hdphoto" Target="../media/hdphoto8.wdp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microsoft.com/office/2007/relationships/hdphoto" Target="../media/hdphoto11.wdp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jp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9.png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32.jpe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17.wdp"/><Relationship Id="rId4" Type="http://schemas.microsoft.com/office/2007/relationships/hdphoto" Target="../media/hdphoto11.wdp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5364" y="3320679"/>
            <a:ext cx="8741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4-5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Xuân Quỳnh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33EB6-2F47-4F64-A09A-30BD045D81BF}"/>
              </a:ext>
            </a:extLst>
          </p:cNvPr>
          <p:cNvSpPr txBox="1"/>
          <p:nvPr/>
        </p:nvSpPr>
        <p:spPr>
          <a:xfrm>
            <a:off x="3169558" y="984969"/>
            <a:ext cx="585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</a:p>
          <a:p>
            <a:pPr algn="ctr"/>
            <a:r>
              <a:rPr lang="vi-VN" b="1" dirty="0">
                <a:solidFill>
                  <a:srgbClr val="002060"/>
                </a:solidFill>
                <a:latin typeface="+mj-lt"/>
              </a:rPr>
              <a:t>TRƯỜNG MẦM NON ĐÔ THỊ VIỆT HƯNG</a:t>
            </a:r>
            <a:endParaRPr lang="en-US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34742C47-4EEE-40B4-8797-40D26AD91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92" y="1631300"/>
            <a:ext cx="1604813" cy="159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80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86451" y="2197145"/>
            <a:ext cx="2514600" cy="1231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7000" y="4273034"/>
            <a:ext cx="8633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68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F1EB4EE-C887-4F82-9A89-FB7044445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22" y="2495917"/>
            <a:ext cx="1060555" cy="9330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1C111A-E988-4094-A653-D36536E57D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43" y="2495916"/>
            <a:ext cx="1060555" cy="933085"/>
          </a:xfrm>
          <a:prstGeom prst="rect">
            <a:avLst/>
          </a:prstGeom>
          <a:noFill/>
        </p:spPr>
      </p:pic>
      <p:pic>
        <p:nvPicPr>
          <p:cNvPr id="25" name="Content Placeholder 3">
            <a:extLst>
              <a:ext uri="{FF2B5EF4-FFF2-40B4-BE49-F238E27FC236}">
                <a16:creationId xmlns:a16="http://schemas.microsoft.com/office/drawing/2014/main" id="{C56FEF13-DA4D-4064-91EB-045023202B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6" y="2495917"/>
            <a:ext cx="1060555" cy="9330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8B9208-7979-4906-B2AA-A68BD9EE3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2" y="2495917"/>
            <a:ext cx="1060555" cy="933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187045-0FF6-4D5F-BD2B-2DEDEAC6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33" y="2498938"/>
            <a:ext cx="1060555" cy="933085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0442DC4-C5C4-43D7-9A7D-8E1958018A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47" y="2495916"/>
            <a:ext cx="1060555" cy="933085"/>
          </a:xfrm>
          <a:prstGeom prst="rect">
            <a:avLst/>
          </a:prstGeom>
          <a:noFill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69DD519-32E1-4F2C-89DF-FF1032926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14" y="2495915"/>
            <a:ext cx="1060555" cy="9330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A574DD1-3AFC-48A1-AD9F-ADD3D1A0F3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26" y="2495915"/>
            <a:ext cx="1060555" cy="933085"/>
          </a:xfrm>
          <a:prstGeom prst="rect">
            <a:avLst/>
          </a:prstGeom>
          <a:noFill/>
        </p:spPr>
      </p:pic>
      <p:pic>
        <p:nvPicPr>
          <p:cNvPr id="43" name="Content Placeholder 3">
            <a:extLst>
              <a:ext uri="{FF2B5EF4-FFF2-40B4-BE49-F238E27FC236}">
                <a16:creationId xmlns:a16="http://schemas.microsoft.com/office/drawing/2014/main" id="{FAFBD00A-2EAE-4CF1-8124-63844B4752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5915"/>
            <a:ext cx="1060555" cy="9330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39A3B22-21EA-4C1E-9ED2-7F915C2B9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11" y="2495915"/>
            <a:ext cx="1060555" cy="93308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19DACBF-0545-4FD4-BB2E-F9C57D4B4D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71" y="2495915"/>
            <a:ext cx="1060555" cy="933085"/>
          </a:xfrm>
          <a:prstGeom prst="rect">
            <a:avLst/>
          </a:prstGeom>
          <a:noFill/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38145B-9E5C-44B2-9863-3F2EE921C7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92" y="2498627"/>
            <a:ext cx="1060555" cy="933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4352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7" y="4452962"/>
            <a:ext cx="1946666" cy="2149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0" b="93035" l="9960" r="89641">
                        <a14:foregroundMark x1="49004" y1="10448" x2="49004" y2="10448"/>
                        <a14:foregroundMark x1="47012" y1="93035" x2="47012" y2="93035"/>
                        <a14:foregroundMark x1="60956" y1="93035" x2="60956" y2="93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03" y="4452962"/>
            <a:ext cx="2683854" cy="2149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8" b="89878" l="9884" r="95736">
                        <a14:foregroundMark x1="40116" y1="30890" x2="40116" y2="30890"/>
                        <a14:foregroundMark x1="34109" y1="35777" x2="43411" y2="25305"/>
                        <a14:foregroundMark x1="95736" y1="44503" x2="95736" y2="44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8004" y="4215226"/>
            <a:ext cx="2260240" cy="2382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1C6DD3-6F88-408E-8AC9-C119078E45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60" y="2324099"/>
            <a:ext cx="2219162" cy="1952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014160-067A-4E3D-A116-36A0479B12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41" y="2590800"/>
            <a:ext cx="1687653" cy="1484811"/>
          </a:xfrm>
          <a:prstGeom prst="rect">
            <a:avLst/>
          </a:prstGeom>
          <a:noFill/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FF56DD23-F9C8-4377-8081-62AA2B8A5E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75" y="2324098"/>
            <a:ext cx="2219163" cy="19524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86B300-A63D-4CA9-898C-D0B1251505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93" y="2324099"/>
            <a:ext cx="2219162" cy="19524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67B836-0816-4218-A440-74E4DFF105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694" y="2590800"/>
            <a:ext cx="1687653" cy="1484811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5C6B92-9097-4087-93F6-EC0C7024FA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47" y="2590800"/>
            <a:ext cx="1687653" cy="1484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69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F1EB4EE-C887-4F82-9A89-FB7044445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22" y="2495917"/>
            <a:ext cx="1060555" cy="9330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1C111A-E988-4094-A653-D36536E57D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43" y="2495916"/>
            <a:ext cx="1060555" cy="933085"/>
          </a:xfrm>
          <a:prstGeom prst="rect">
            <a:avLst/>
          </a:prstGeom>
          <a:noFill/>
        </p:spPr>
      </p:pic>
      <p:pic>
        <p:nvPicPr>
          <p:cNvPr id="25" name="Content Placeholder 3">
            <a:extLst>
              <a:ext uri="{FF2B5EF4-FFF2-40B4-BE49-F238E27FC236}">
                <a16:creationId xmlns:a16="http://schemas.microsoft.com/office/drawing/2014/main" id="{C56FEF13-DA4D-4064-91EB-045023202B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6" y="2495917"/>
            <a:ext cx="1060555" cy="9330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8B9208-7979-4906-B2AA-A68BD9EE3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2" y="2495917"/>
            <a:ext cx="1060555" cy="933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187045-0FF6-4D5F-BD2B-2DEDEAC6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33" y="2498938"/>
            <a:ext cx="1060555" cy="933085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0442DC4-C5C4-43D7-9A7D-8E1958018A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47" y="2495916"/>
            <a:ext cx="1060555" cy="933085"/>
          </a:xfrm>
          <a:prstGeom prst="rect">
            <a:avLst/>
          </a:prstGeom>
          <a:noFill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69DD519-32E1-4F2C-89DF-FF1032926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14" y="2495915"/>
            <a:ext cx="1060555" cy="9330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A574DD1-3AFC-48A1-AD9F-ADD3D1A0F3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26" y="2495915"/>
            <a:ext cx="1060555" cy="933085"/>
          </a:xfrm>
          <a:prstGeom prst="rect">
            <a:avLst/>
          </a:prstGeom>
          <a:noFill/>
        </p:spPr>
      </p:pic>
      <p:pic>
        <p:nvPicPr>
          <p:cNvPr id="43" name="Content Placeholder 3">
            <a:extLst>
              <a:ext uri="{FF2B5EF4-FFF2-40B4-BE49-F238E27FC236}">
                <a16:creationId xmlns:a16="http://schemas.microsoft.com/office/drawing/2014/main" id="{FAFBD00A-2EAE-4CF1-8124-63844B4752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5915"/>
            <a:ext cx="1060555" cy="9330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39A3B22-21EA-4C1E-9ED2-7F915C2B9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11" y="2495915"/>
            <a:ext cx="1060555" cy="93308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19DACBF-0545-4FD4-BB2E-F9C57D4B4D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71" y="2495915"/>
            <a:ext cx="1060555" cy="933085"/>
          </a:xfrm>
          <a:prstGeom prst="rect">
            <a:avLst/>
          </a:prstGeom>
          <a:noFill/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38145B-9E5C-44B2-9863-3F2EE921C7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92" y="2498627"/>
            <a:ext cx="1060555" cy="933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6329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527A5E-2613-45FB-91DD-A656E39D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267" y="3020483"/>
            <a:ext cx="6242765" cy="1140768"/>
          </a:xfrm>
        </p:spPr>
        <p:txBody>
          <a:bodyPr>
            <a:noAutofit/>
          </a:bodyPr>
          <a:lstStyle/>
          <a:p>
            <a:pPr algn="ctr"/>
            <a:b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2- 1-1-1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A50A61-831D-4944-B4D4-BF8B6C9F79DD}"/>
              </a:ext>
            </a:extLst>
          </p:cNvPr>
          <p:cNvSpPr txBox="1"/>
          <p:nvPr/>
        </p:nvSpPr>
        <p:spPr>
          <a:xfrm>
            <a:off x="3486150" y="1486437"/>
            <a:ext cx="2171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57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94492" l="9831" r="89831">
                        <a14:foregroundMark x1="60000" y1="94492" x2="60000" y2="9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5795" r="22529"/>
          <a:stretch/>
        </p:blipFill>
        <p:spPr>
          <a:xfrm>
            <a:off x="5067734" y="2805982"/>
            <a:ext cx="1271088" cy="1118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212596-5212-4A39-AD62-D02421814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17" y="2829111"/>
            <a:ext cx="1271089" cy="1118314"/>
          </a:xfrm>
          <a:prstGeom prst="rect">
            <a:avLst/>
          </a:prstGeom>
          <a:noFill/>
        </p:spPr>
      </p:pic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373A8325-EAF1-4DC0-BF6D-C07CD9414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8" y="2829110"/>
            <a:ext cx="1271089" cy="1118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4D3A78-F035-4C38-BF4E-64678CFE18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66" y="2803349"/>
            <a:ext cx="1271088" cy="1118314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40B63CB5-FE91-4052-9976-1025CB84F5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61" y="2869842"/>
            <a:ext cx="1271089" cy="11183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78B888-9E37-4BE5-AC0B-9C7A5A194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94492" l="9831" r="89831">
                        <a14:foregroundMark x1="60000" y1="94492" x2="60000" y2="9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5795" r="22529"/>
          <a:stretch/>
        </p:blipFill>
        <p:spPr>
          <a:xfrm>
            <a:off x="10920912" y="2805983"/>
            <a:ext cx="1271088" cy="11183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6A9BD4-0BD4-441A-9F4A-BB6BB6DAC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75" y="2805983"/>
            <a:ext cx="1271089" cy="1118314"/>
          </a:xfrm>
          <a:prstGeom prst="rect">
            <a:avLst/>
          </a:prstGeom>
          <a:noFill/>
        </p:spPr>
      </p:pic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EE48BC1C-9BDD-41A4-AA39-76AA68B2AF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22" y="2805982"/>
            <a:ext cx="1271089" cy="1118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EF586E-F11E-43C4-A5C8-57EC762834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740" y="2805983"/>
            <a:ext cx="1271088" cy="1118314"/>
          </a:xfrm>
          <a:prstGeom prst="rect">
            <a:avLst/>
          </a:prstGeom>
        </p:spPr>
      </p:pic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2B9E76A1-B9A8-4AED-B0F8-7F0B4DB93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436" y="2805982"/>
            <a:ext cx="1271089" cy="111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94492" l="9831" r="89831">
                        <a14:foregroundMark x1="60000" y1="94492" x2="60000" y2="9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5795" r="22529"/>
          <a:stretch/>
        </p:blipFill>
        <p:spPr>
          <a:xfrm>
            <a:off x="5067734" y="2805982"/>
            <a:ext cx="1271088" cy="1118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212596-5212-4A39-AD62-D02421814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17" y="2829111"/>
            <a:ext cx="1271089" cy="1118314"/>
          </a:xfrm>
          <a:prstGeom prst="rect">
            <a:avLst/>
          </a:prstGeom>
          <a:noFill/>
        </p:spPr>
      </p:pic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373A8325-EAF1-4DC0-BF6D-C07CD9414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8" y="2829110"/>
            <a:ext cx="1271089" cy="1118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4D3A78-F035-4C38-BF4E-64678CFE18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66" y="2803349"/>
            <a:ext cx="1271088" cy="1118314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40B63CB5-FE91-4052-9976-1025CB84F5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61" y="2869842"/>
            <a:ext cx="1271089" cy="11183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78B888-9E37-4BE5-AC0B-9C7A5A194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94492" l="9831" r="89831">
                        <a14:foregroundMark x1="60000" y1="94492" x2="60000" y2="9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5795" r="22529"/>
          <a:stretch/>
        </p:blipFill>
        <p:spPr>
          <a:xfrm>
            <a:off x="10920912" y="2805983"/>
            <a:ext cx="1271088" cy="11183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6A9BD4-0BD4-441A-9F4A-BB6BB6DAC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75" y="2805983"/>
            <a:ext cx="1271089" cy="1118314"/>
          </a:xfrm>
          <a:prstGeom prst="rect">
            <a:avLst/>
          </a:prstGeom>
          <a:noFill/>
        </p:spPr>
      </p:pic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EE48BC1C-9BDD-41A4-AA39-76AA68B2AF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22" y="2805982"/>
            <a:ext cx="1271089" cy="1118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EF586E-F11E-43C4-A5C8-57EC762834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740" y="2805983"/>
            <a:ext cx="1271088" cy="1118314"/>
          </a:xfrm>
          <a:prstGeom prst="rect">
            <a:avLst/>
          </a:prstGeom>
        </p:spPr>
      </p:pic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2B9E76A1-B9A8-4AED-B0F8-7F0B4DB93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436" y="2805982"/>
            <a:ext cx="1271089" cy="111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9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5" y="4457730"/>
            <a:ext cx="2213975" cy="219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29" y="4492132"/>
            <a:ext cx="2007075" cy="2194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78" y="4457730"/>
            <a:ext cx="1916923" cy="2228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71" y="4457730"/>
            <a:ext cx="1847952" cy="21944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15F1B9-E310-4F5A-A6FA-B5AA4373C4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4492" l="9831" r="89831">
                        <a14:foregroundMark x1="60000" y1="94492" x2="60000" y2="9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5795" r="22529"/>
          <a:stretch/>
        </p:blipFill>
        <p:spPr>
          <a:xfrm>
            <a:off x="9381189" y="1501169"/>
            <a:ext cx="2952316" cy="25974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921CD4-2E12-4DF8-98ED-58B29C57A4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62" y="1501169"/>
            <a:ext cx="2952318" cy="2597472"/>
          </a:xfrm>
          <a:prstGeom prst="rect">
            <a:avLst/>
          </a:prstGeom>
          <a:noFill/>
        </p:spPr>
      </p:pic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2F9AA108-C620-4C1D-AC13-CA9EAA659C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80" y="2126190"/>
            <a:ext cx="2213975" cy="19478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000012-349E-4128-9F8F-2A29596A4D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76" y="1630323"/>
            <a:ext cx="2952316" cy="2597473"/>
          </a:xfrm>
          <a:prstGeom prst="rect">
            <a:avLst/>
          </a:prstGeom>
        </p:spPr>
      </p:pic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56CDE2DD-FCC0-4FB4-8B14-91ED8E0433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20" y="2126190"/>
            <a:ext cx="2213975" cy="19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94492" l="9831" r="89831">
                        <a14:foregroundMark x1="60000" y1="94492" x2="60000" y2="9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5795" r="22529"/>
          <a:stretch/>
        </p:blipFill>
        <p:spPr>
          <a:xfrm>
            <a:off x="5067734" y="2805982"/>
            <a:ext cx="1271088" cy="1118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212596-5212-4A39-AD62-D02421814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17" y="2829111"/>
            <a:ext cx="1271089" cy="1118314"/>
          </a:xfrm>
          <a:prstGeom prst="rect">
            <a:avLst/>
          </a:prstGeom>
          <a:noFill/>
        </p:spPr>
      </p:pic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373A8325-EAF1-4DC0-BF6D-C07CD9414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8" y="2829110"/>
            <a:ext cx="1271089" cy="1118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4D3A78-F035-4C38-BF4E-64678CFE18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66" y="2803349"/>
            <a:ext cx="1271088" cy="1118314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40B63CB5-FE91-4052-9976-1025CB84F5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61" y="2869842"/>
            <a:ext cx="1271089" cy="11183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78B888-9E37-4BE5-AC0B-9C7A5A194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94492" l="9831" r="89831">
                        <a14:foregroundMark x1="60000" y1="94492" x2="60000" y2="9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5795" r="22529"/>
          <a:stretch/>
        </p:blipFill>
        <p:spPr>
          <a:xfrm>
            <a:off x="10920912" y="2805983"/>
            <a:ext cx="1271088" cy="11183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6A9BD4-0BD4-441A-9F4A-BB6BB6DAC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75" y="2805983"/>
            <a:ext cx="1271089" cy="1118314"/>
          </a:xfrm>
          <a:prstGeom prst="rect">
            <a:avLst/>
          </a:prstGeom>
          <a:noFill/>
        </p:spPr>
      </p:pic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EE48BC1C-9BDD-41A4-AA39-76AA68B2AF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22" y="2805982"/>
            <a:ext cx="1271089" cy="1118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EF586E-F11E-43C4-A5C8-57EC762834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740" y="2805983"/>
            <a:ext cx="1271088" cy="1118314"/>
          </a:xfrm>
          <a:prstGeom prst="rect">
            <a:avLst/>
          </a:prstGeom>
        </p:spPr>
      </p:pic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2B9E76A1-B9A8-4AED-B0F8-7F0B4DB93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436" y="2805982"/>
            <a:ext cx="1271089" cy="111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99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95B8C5-A566-480E-9656-9B041202B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22" y="2586178"/>
            <a:ext cx="1915922" cy="1685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E2378A-D24E-44AF-9EEC-6794BE73A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44" y="2586178"/>
            <a:ext cx="1915922" cy="1685644"/>
          </a:xfrm>
          <a:prstGeom prst="rect">
            <a:avLst/>
          </a:prstGeom>
          <a:noFill/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6D235E9B-680C-4209-99C0-F3D66564C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181"/>
            <a:ext cx="1915922" cy="1685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FA0CC-A81D-48FC-A08C-D8B377BFB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49" y="2586175"/>
            <a:ext cx="1915922" cy="16856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936491-35C5-4C84-A867-72266E15B8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71" y="2586175"/>
            <a:ext cx="1915922" cy="1685644"/>
          </a:xfrm>
          <a:prstGeom prst="rect">
            <a:avLst/>
          </a:prstGeom>
          <a:noFill/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855EFE9B-4181-4574-AFEE-CCC2BAFF36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27" y="2586178"/>
            <a:ext cx="1915922" cy="168564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B984D13-A84D-47A5-91C4-8A43A850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" y="139213"/>
            <a:ext cx="7387611" cy="111369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b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A9FB6-C496-4657-AB09-5A9284C35636}"/>
              </a:ext>
            </a:extLst>
          </p:cNvPr>
          <p:cNvSpPr txBox="1"/>
          <p:nvPr/>
        </p:nvSpPr>
        <p:spPr>
          <a:xfrm>
            <a:off x="5153850" y="4795378"/>
            <a:ext cx="223755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1-1-1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01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17" cy="6858000"/>
          </a:xfrm>
        </p:spPr>
      </p:pic>
      <p:sp>
        <p:nvSpPr>
          <p:cNvPr id="5" name="TextBox 4"/>
          <p:cNvSpPr txBox="1"/>
          <p:nvPr/>
        </p:nvSpPr>
        <p:spPr>
          <a:xfrm>
            <a:off x="4275719" y="0"/>
            <a:ext cx="3640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535440A-3D6C-4A1D-B962-2D6B106610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16" y="758419"/>
            <a:ext cx="12192001" cy="609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F1EB4EE-C887-4F82-9A89-FB7044445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22" y="2495917"/>
            <a:ext cx="1060555" cy="9330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1C111A-E988-4094-A653-D36536E57D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43" y="2495916"/>
            <a:ext cx="1060555" cy="933085"/>
          </a:xfrm>
          <a:prstGeom prst="rect">
            <a:avLst/>
          </a:prstGeom>
          <a:noFill/>
        </p:spPr>
      </p:pic>
      <p:pic>
        <p:nvPicPr>
          <p:cNvPr id="25" name="Content Placeholder 3">
            <a:extLst>
              <a:ext uri="{FF2B5EF4-FFF2-40B4-BE49-F238E27FC236}">
                <a16:creationId xmlns:a16="http://schemas.microsoft.com/office/drawing/2014/main" id="{C56FEF13-DA4D-4064-91EB-045023202B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6" y="2495917"/>
            <a:ext cx="1060555" cy="9330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8B9208-7979-4906-B2AA-A68BD9EE3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2" y="2495917"/>
            <a:ext cx="1060555" cy="933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187045-0FF6-4D5F-BD2B-2DEDEAC6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33" y="2498938"/>
            <a:ext cx="1060555" cy="933085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0442DC4-C5C4-43D7-9A7D-8E1958018A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47" y="2495916"/>
            <a:ext cx="1060555" cy="933085"/>
          </a:xfrm>
          <a:prstGeom prst="rect">
            <a:avLst/>
          </a:prstGeom>
          <a:noFill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69DD519-32E1-4F2C-89DF-FF1032926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14" y="2495915"/>
            <a:ext cx="1060555" cy="9330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A574DD1-3AFC-48A1-AD9F-ADD3D1A0F3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26" y="2495915"/>
            <a:ext cx="1060555" cy="933085"/>
          </a:xfrm>
          <a:prstGeom prst="rect">
            <a:avLst/>
          </a:prstGeom>
          <a:noFill/>
        </p:spPr>
      </p:pic>
      <p:pic>
        <p:nvPicPr>
          <p:cNvPr id="43" name="Content Placeholder 3">
            <a:extLst>
              <a:ext uri="{FF2B5EF4-FFF2-40B4-BE49-F238E27FC236}">
                <a16:creationId xmlns:a16="http://schemas.microsoft.com/office/drawing/2014/main" id="{FAFBD00A-2EAE-4CF1-8124-63844B4752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5915"/>
            <a:ext cx="1060555" cy="9330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39A3B22-21EA-4C1E-9ED2-7F915C2B9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11" y="2495915"/>
            <a:ext cx="1060555" cy="93308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19DACBF-0545-4FD4-BB2E-F9C57D4B4D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71" y="2495915"/>
            <a:ext cx="1060555" cy="933085"/>
          </a:xfrm>
          <a:prstGeom prst="rect">
            <a:avLst/>
          </a:prstGeom>
          <a:noFill/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38145B-9E5C-44B2-9863-3F2EE921C7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92" y="2498627"/>
            <a:ext cx="1060555" cy="933085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D81945-5D42-4245-BCA0-960AD9B05A60}"/>
              </a:ext>
            </a:extLst>
          </p:cNvPr>
          <p:cNvSpPr txBox="1"/>
          <p:nvPr/>
        </p:nvSpPr>
        <p:spPr>
          <a:xfrm>
            <a:off x="5024498" y="4376278"/>
            <a:ext cx="223755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24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94492" l="9831" r="89831">
                        <a14:foregroundMark x1="60000" y1="94492" x2="60000" y2="9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5795" r="22529"/>
          <a:stretch/>
        </p:blipFill>
        <p:spPr>
          <a:xfrm>
            <a:off x="5067734" y="2805982"/>
            <a:ext cx="1271088" cy="1118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212596-5212-4A39-AD62-D02421814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17" y="2829111"/>
            <a:ext cx="1271089" cy="1118314"/>
          </a:xfrm>
          <a:prstGeom prst="rect">
            <a:avLst/>
          </a:prstGeom>
          <a:noFill/>
        </p:spPr>
      </p:pic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373A8325-EAF1-4DC0-BF6D-C07CD9414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8" y="2829110"/>
            <a:ext cx="1271089" cy="1118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4D3A78-F035-4C38-BF4E-64678CFE18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66" y="2803349"/>
            <a:ext cx="1271088" cy="1118314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40B63CB5-FE91-4052-9976-1025CB84F5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61" y="2869842"/>
            <a:ext cx="1271089" cy="11183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78B888-9E37-4BE5-AC0B-9C7A5A194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94492" l="9831" r="89831">
                        <a14:foregroundMark x1="60000" y1="94492" x2="60000" y2="9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5795" r="22529"/>
          <a:stretch/>
        </p:blipFill>
        <p:spPr>
          <a:xfrm>
            <a:off x="10920912" y="2805983"/>
            <a:ext cx="1271088" cy="11183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6A9BD4-0BD4-441A-9F4A-BB6BB6DAC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75" y="2805983"/>
            <a:ext cx="1271089" cy="1118314"/>
          </a:xfrm>
          <a:prstGeom prst="rect">
            <a:avLst/>
          </a:prstGeom>
          <a:noFill/>
        </p:spPr>
      </p:pic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EE48BC1C-9BDD-41A4-AA39-76AA68B2AF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22" y="2805982"/>
            <a:ext cx="1271089" cy="1118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EF586E-F11E-43C4-A5C8-57EC762834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740" y="2805983"/>
            <a:ext cx="1271088" cy="1118314"/>
          </a:xfrm>
          <a:prstGeom prst="rect">
            <a:avLst/>
          </a:prstGeom>
        </p:spPr>
      </p:pic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2B9E76A1-B9A8-4AED-B0F8-7F0B4DB93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436" y="2805982"/>
            <a:ext cx="1271089" cy="11183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A9D157-BDB1-4E19-91AB-E16C4DEA9D56}"/>
              </a:ext>
            </a:extLst>
          </p:cNvPr>
          <p:cNvSpPr txBox="1"/>
          <p:nvPr/>
        </p:nvSpPr>
        <p:spPr>
          <a:xfrm>
            <a:off x="5067734" y="4458292"/>
            <a:ext cx="3262252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2-1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7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FD625F7-949F-4E9D-97BD-9BEE6DEB1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37" b="90000" l="5000" r="96047">
                        <a14:foregroundMark x1="8256" y1="81628" x2="8256" y2="81628"/>
                        <a14:foregroundMark x1="8605" y1="79186" x2="8605" y2="79186"/>
                        <a14:foregroundMark x1="8488" y1="78023" x2="8488" y2="78023"/>
                        <a14:foregroundMark x1="8140" y1="76977" x2="8721" y2="44419"/>
                        <a14:foregroundMark x1="10349" y1="29767" x2="6977" y2="43605"/>
                        <a14:foregroundMark x1="6977" y1="43605" x2="6860" y2="45000"/>
                        <a14:foregroundMark x1="5000" y1="35814" x2="5000" y2="35814"/>
                        <a14:foregroundMark x1="6744" y1="59186" x2="6744" y2="59186"/>
                        <a14:foregroundMark x1="17558" y1="81163" x2="49186" y2="82442"/>
                        <a14:foregroundMark x1="49186" y1="82442" x2="91512" y2="76628"/>
                        <a14:foregroundMark x1="81744" y1="85581" x2="81744" y2="85581"/>
                        <a14:foregroundMark x1="80581" y1="81977" x2="78256" y2="81163"/>
                        <a14:foregroundMark x1="96047" y1="78605" x2="96047" y2="78605"/>
                        <a14:foregroundMark x1="91860" y1="24767" x2="92674" y2="65233"/>
                        <a14:foregroundMark x1="86860" y1="28605" x2="86860" y2="28605"/>
                        <a14:foregroundMark x1="50814" y1="18837" x2="51047" y2="31163"/>
                        <a14:foregroundMark x1="52674" y1="21977" x2="57326" y2="20233"/>
                        <a14:foregroundMark x1="57326" y1="20233" x2="57674" y2="20581"/>
                        <a14:foregroundMark x1="58488" y1="17791" x2="54767" y2="13837"/>
                        <a14:foregroundMark x1="54767" y1="13837" x2="50000" y2="13605"/>
                        <a14:foregroundMark x1="48953" y1="13837" x2="48140" y2="23953"/>
                        <a14:foregroundMark x1="48140" y1="23953" x2="49070" y2="30814"/>
                        <a14:foregroundMark x1="49070" y1="30814" x2="49070" y2="30814"/>
                        <a14:foregroundMark x1="38605" y1="38605" x2="49070" y2="46977"/>
                        <a14:foregroundMark x1="49070" y1="46977" x2="60233" y2="46279"/>
                        <a14:foregroundMark x1="60233" y1="46279" x2="39884" y2="48140"/>
                        <a14:foregroundMark x1="39884" y1="48140" x2="35349" y2="51977"/>
                        <a14:foregroundMark x1="24535" y1="43023" x2="33140" y2="54186"/>
                        <a14:foregroundMark x1="33140" y1="54186" x2="65581" y2="65930"/>
                        <a14:foregroundMark x1="65581" y1="65930" x2="86860" y2="57791"/>
                        <a14:foregroundMark x1="86860" y1="57791" x2="88953" y2="45116"/>
                        <a14:foregroundMark x1="88953" y1="45116" x2="82093" y2="45465"/>
                        <a14:foregroundMark x1="82093" y1="45465" x2="58837" y2="60698"/>
                        <a14:foregroundMark x1="58837" y1="60698" x2="25465" y2="61395"/>
                        <a14:foregroundMark x1="16860" y1="45233" x2="16860" y2="45233"/>
                        <a14:foregroundMark x1="23721" y1="8837" x2="23721" y2="8837"/>
                        <a14:foregroundMark x1="31860" y1="17558" x2="31860" y2="17558"/>
                        <a14:foregroundMark x1="31047" y1="16628" x2="31047" y2="16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3" y="428028"/>
            <a:ext cx="10670117" cy="600194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09900" y="2921168"/>
            <a:ext cx="75349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15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cối xay gi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3907D9C-A9C0-474D-8F71-AC870CBA6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37" b="90000" l="5000" r="96047">
                        <a14:foregroundMark x1="8256" y1="81628" x2="8256" y2="81628"/>
                        <a14:foregroundMark x1="8605" y1="79186" x2="8605" y2="79186"/>
                        <a14:foregroundMark x1="8488" y1="78023" x2="8488" y2="78023"/>
                        <a14:foregroundMark x1="8140" y1="76977" x2="8721" y2="44419"/>
                        <a14:foregroundMark x1="10349" y1="29767" x2="6977" y2="43605"/>
                        <a14:foregroundMark x1="6977" y1="43605" x2="6860" y2="45000"/>
                        <a14:foregroundMark x1="5000" y1="35814" x2="5000" y2="35814"/>
                        <a14:foregroundMark x1="6744" y1="59186" x2="6744" y2="59186"/>
                        <a14:foregroundMark x1="17558" y1="81163" x2="49186" y2="82442"/>
                        <a14:foregroundMark x1="49186" y1="82442" x2="91512" y2="76628"/>
                        <a14:foregroundMark x1="81744" y1="85581" x2="81744" y2="85581"/>
                        <a14:foregroundMark x1="80581" y1="81977" x2="78256" y2="81163"/>
                        <a14:foregroundMark x1="96047" y1="78605" x2="96047" y2="78605"/>
                        <a14:foregroundMark x1="91860" y1="24767" x2="92674" y2="65233"/>
                        <a14:foregroundMark x1="86860" y1="28605" x2="86860" y2="28605"/>
                        <a14:foregroundMark x1="50814" y1="18837" x2="51047" y2="31163"/>
                        <a14:foregroundMark x1="52674" y1="21977" x2="57326" y2="20233"/>
                        <a14:foregroundMark x1="57326" y1="20233" x2="57674" y2="20581"/>
                        <a14:foregroundMark x1="58488" y1="17791" x2="54767" y2="13837"/>
                        <a14:foregroundMark x1="54767" y1="13837" x2="50000" y2="13605"/>
                        <a14:foregroundMark x1="48953" y1="13837" x2="48140" y2="23953"/>
                        <a14:foregroundMark x1="48140" y1="23953" x2="49070" y2="30814"/>
                        <a14:foregroundMark x1="49070" y1="30814" x2="49070" y2="30814"/>
                        <a14:foregroundMark x1="38605" y1="38605" x2="49070" y2="46977"/>
                        <a14:foregroundMark x1="49070" y1="46977" x2="60233" y2="46279"/>
                        <a14:foregroundMark x1="60233" y1="46279" x2="39884" y2="48140"/>
                        <a14:foregroundMark x1="39884" y1="48140" x2="35349" y2="51977"/>
                        <a14:foregroundMark x1="24535" y1="43023" x2="33140" y2="54186"/>
                        <a14:foregroundMark x1="33140" y1="54186" x2="65581" y2="65930"/>
                        <a14:foregroundMark x1="65581" y1="65930" x2="86860" y2="57791"/>
                        <a14:foregroundMark x1="86860" y1="57791" x2="88953" y2="45116"/>
                        <a14:foregroundMark x1="88953" y1="45116" x2="82093" y2="45465"/>
                        <a14:foregroundMark x1="82093" y1="45465" x2="58837" y2="60698"/>
                        <a14:foregroundMark x1="58837" y1="60698" x2="25465" y2="61395"/>
                        <a14:foregroundMark x1="16860" y1="45233" x2="16860" y2="45233"/>
                        <a14:foregroundMark x1="23721" y1="8837" x2="23721" y2="8837"/>
                        <a14:foregroundMark x1="31860" y1="17558" x2="31860" y2="17558"/>
                        <a14:foregroundMark x1="31047" y1="16628" x2="31047" y2="16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3" y="371986"/>
            <a:ext cx="10670117" cy="600194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58612" y="2767280"/>
            <a:ext cx="7851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29936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5CC7536-AE07-40B7-97B6-0F626BCCE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94492" l="9831" r="89831">
                        <a14:foregroundMark x1="60000" y1="94492" x2="60000" y2="9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5795" r="22529"/>
          <a:stretch/>
        </p:blipFill>
        <p:spPr>
          <a:xfrm>
            <a:off x="4674875" y="1846568"/>
            <a:ext cx="1747603" cy="15375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A10B68-6762-4573-BF1F-FC30E98C50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38" y="1846568"/>
            <a:ext cx="1747604" cy="1537556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3697DA-3B8F-4B42-A768-466356732E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11" y="1846568"/>
            <a:ext cx="1747603" cy="1537556"/>
          </a:xfrm>
          <a:prstGeom prst="rect">
            <a:avLst/>
          </a:prstGeom>
        </p:spPr>
      </p:pic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B9097760-A501-4117-9108-03BB17EC7B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9" y="1846568"/>
            <a:ext cx="1747604" cy="1537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50ACF6-B320-4FC6-8E98-8C47BE7E20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94492" l="9831" r="89831">
                        <a14:foregroundMark x1="60000" y1="94492" x2="60000" y2="9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5795" r="22529"/>
          <a:stretch/>
        </p:blipFill>
        <p:spPr>
          <a:xfrm>
            <a:off x="10752157" y="1846568"/>
            <a:ext cx="1747603" cy="15375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0B95ED-6425-461F-BDFB-CE0A3222A0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259" y="1853344"/>
            <a:ext cx="1747604" cy="1537556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69E6FB-896F-4CCC-98EC-9311A54244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14" y="1846568"/>
            <a:ext cx="1747603" cy="1537556"/>
          </a:xfrm>
          <a:prstGeom prst="rect">
            <a:avLst/>
          </a:prstGeom>
        </p:spPr>
      </p:pic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7A055538-9E8B-4981-A07F-7A4D9A3878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84" y="1853343"/>
            <a:ext cx="1747604" cy="15375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8EB08F5-EB67-4E38-8D5F-03D4A9274F93}"/>
              </a:ext>
            </a:extLst>
          </p:cNvPr>
          <p:cNvSpPr txBox="1"/>
          <p:nvPr/>
        </p:nvSpPr>
        <p:spPr>
          <a:xfrm>
            <a:off x="4791352" y="229192"/>
            <a:ext cx="3262252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1-1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878268-8A08-4473-A841-709347237E73}"/>
              </a:ext>
            </a:extLst>
          </p:cNvPr>
          <p:cNvSpPr txBox="1"/>
          <p:nvPr/>
        </p:nvSpPr>
        <p:spPr>
          <a:xfrm flipH="1">
            <a:off x="293369" y="5562600"/>
            <a:ext cx="855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A,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88C55C-3671-4D70-A474-A2A9B4DF558B}"/>
              </a:ext>
            </a:extLst>
          </p:cNvPr>
          <p:cNvSpPr txBox="1"/>
          <p:nvPr/>
        </p:nvSpPr>
        <p:spPr>
          <a:xfrm flipH="1">
            <a:off x="6422478" y="5556824"/>
            <a:ext cx="855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C,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D65D57-8A7B-40F7-B3EF-F6547FAEA025}"/>
              </a:ext>
            </a:extLst>
          </p:cNvPr>
          <p:cNvSpPr txBox="1"/>
          <p:nvPr/>
        </p:nvSpPr>
        <p:spPr>
          <a:xfrm flipH="1">
            <a:off x="3290761" y="5562600"/>
            <a:ext cx="855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B,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4" name="Content Placeholder 3">
            <a:extLst>
              <a:ext uri="{FF2B5EF4-FFF2-40B4-BE49-F238E27FC236}">
                <a16:creationId xmlns:a16="http://schemas.microsoft.com/office/drawing/2014/main" id="{5ADB2485-3F01-4551-A475-6CA8089CD5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73" y="4609818"/>
            <a:ext cx="1747604" cy="15375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4368B39-844A-4FF6-BC44-2B7DEA6EC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73" y="4609818"/>
            <a:ext cx="1747603" cy="15375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5A010C-7A3D-4913-B971-0BAB17E2F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02" y="4609818"/>
            <a:ext cx="1747604" cy="15375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4A9D509-0446-480F-95AA-194BEEB24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94492" l="9831" r="89831">
                        <a14:foregroundMark x1="60000" y1="94492" x2="60000" y2="9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5795" r="22529"/>
          <a:stretch/>
        </p:blipFill>
        <p:spPr>
          <a:xfrm>
            <a:off x="10333625" y="4609818"/>
            <a:ext cx="1747603" cy="153755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0ED1E99-5E59-4CCD-94CF-491B4AE56CE4}"/>
              </a:ext>
            </a:extLst>
          </p:cNvPr>
          <p:cNvSpPr txBox="1"/>
          <p:nvPr/>
        </p:nvSpPr>
        <p:spPr>
          <a:xfrm>
            <a:off x="9848725" y="5556824"/>
            <a:ext cx="7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D,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563 4.07407E-6 L -0.01563 4.07407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95E451E-B4C2-475A-8EF3-FD0C54AE2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22" y="2495917"/>
            <a:ext cx="1060555" cy="933085"/>
          </a:xfrm>
          <a:prstGeom prst="rect">
            <a:avLst/>
          </a:prstGeom>
        </p:spPr>
      </p:pic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CBB2C08B-19E3-4EB3-A794-E42F129310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6" y="2495917"/>
            <a:ext cx="1060555" cy="9330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837992-3831-45C1-ADB7-629CE6FAE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2" y="2495917"/>
            <a:ext cx="1060555" cy="9330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F36FE0-6638-43C0-AD12-7439EC3F30C5}"/>
              </a:ext>
            </a:extLst>
          </p:cNvPr>
          <p:cNvGrpSpPr/>
          <p:nvPr/>
        </p:nvGrpSpPr>
        <p:grpSpPr>
          <a:xfrm>
            <a:off x="2906710" y="2492893"/>
            <a:ext cx="2124965" cy="936107"/>
            <a:chOff x="2899533" y="2495916"/>
            <a:chExt cx="2124965" cy="93610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494492-B9B3-4590-BC40-AAEAF20B0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577" b="98627" l="2186" r="96175">
                          <a14:foregroundMark x1="44809" y1="4805" x2="44809" y2="4805"/>
                          <a14:foregroundMark x1="94262" y1="21739" x2="96448" y2="21739"/>
                          <a14:foregroundMark x1="2186" y1="28375" x2="2186" y2="28375"/>
                          <a14:foregroundMark x1="64754" y1="98627" x2="64754" y2="9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943" y="2495916"/>
              <a:ext cx="1060555" cy="933085"/>
            </a:xfrm>
            <a:prstGeom prst="rect">
              <a:avLst/>
            </a:prstGeom>
            <a:noFill/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AD43D05-DB63-4D19-9F26-D542D8F46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577" b="98627" l="2186" r="96175">
                          <a14:foregroundMark x1="44809" y1="4805" x2="44809" y2="4805"/>
                          <a14:foregroundMark x1="94262" y1="21739" x2="96448" y2="21739"/>
                          <a14:foregroundMark x1="2186" y1="28375" x2="2186" y2="28375"/>
                          <a14:foregroundMark x1="64754" y1="98627" x2="64754" y2="9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533" y="2498938"/>
              <a:ext cx="1060555" cy="933085"/>
            </a:xfrm>
            <a:prstGeom prst="rect">
              <a:avLst/>
            </a:prstGeom>
            <a:noFill/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E30C3DA-F12F-4861-AD4D-29DE4928E9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47" y="2495916"/>
            <a:ext cx="1060555" cy="933085"/>
          </a:xfrm>
          <a:prstGeom prst="rect">
            <a:avLst/>
          </a:prstGeom>
          <a:noFill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05EDDE-D44D-4725-B52F-AC3E8ECA1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14" y="2495915"/>
            <a:ext cx="1060555" cy="9330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F658B76-86EF-42E1-84F5-6EB2082421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26" y="2495915"/>
            <a:ext cx="1060555" cy="933085"/>
          </a:xfrm>
          <a:prstGeom prst="rect">
            <a:avLst/>
          </a:prstGeom>
          <a:noFill/>
        </p:spPr>
      </p:pic>
      <p:pic>
        <p:nvPicPr>
          <p:cNvPr id="32" name="Content Placeholder 3">
            <a:extLst>
              <a:ext uri="{FF2B5EF4-FFF2-40B4-BE49-F238E27FC236}">
                <a16:creationId xmlns:a16="http://schemas.microsoft.com/office/drawing/2014/main" id="{15AA6375-0104-4DB3-925D-37C1209CDF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5915"/>
            <a:ext cx="1060555" cy="93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B6D199-62D1-4A9F-A32E-DD7447277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11" y="2495915"/>
            <a:ext cx="1060555" cy="9330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F56B01-A3C0-465D-9598-41A3B0CE03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49" y="2492893"/>
            <a:ext cx="1060555" cy="933085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01D8B51-7231-4F18-99F7-04ED0D92D4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92" y="2498627"/>
            <a:ext cx="1060555" cy="933085"/>
          </a:xfrm>
          <a:prstGeom prst="rect">
            <a:avLst/>
          </a:prstGeom>
          <a:noFill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A770E8F-4400-45C6-9513-D873E4517E52}"/>
              </a:ext>
            </a:extLst>
          </p:cNvPr>
          <p:cNvSpPr txBox="1"/>
          <p:nvPr/>
        </p:nvSpPr>
        <p:spPr>
          <a:xfrm>
            <a:off x="4860261" y="509128"/>
            <a:ext cx="223755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59E26-184D-4C75-BC4C-9629C3DAE2CB}"/>
              </a:ext>
            </a:extLst>
          </p:cNvPr>
          <p:cNvSpPr txBox="1"/>
          <p:nvPr/>
        </p:nvSpPr>
        <p:spPr>
          <a:xfrm flipH="1">
            <a:off x="777631" y="6248398"/>
            <a:ext cx="855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A,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EBE3CC-7063-48C8-B1EE-4287599D0A45}"/>
              </a:ext>
            </a:extLst>
          </p:cNvPr>
          <p:cNvSpPr txBox="1"/>
          <p:nvPr/>
        </p:nvSpPr>
        <p:spPr>
          <a:xfrm flipH="1">
            <a:off x="3535963" y="6248398"/>
            <a:ext cx="855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B,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108224-D9AB-44BD-8D6F-9E4378D001CF}"/>
              </a:ext>
            </a:extLst>
          </p:cNvPr>
          <p:cNvSpPr txBox="1"/>
          <p:nvPr/>
        </p:nvSpPr>
        <p:spPr>
          <a:xfrm flipH="1">
            <a:off x="6626277" y="6248400"/>
            <a:ext cx="855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C,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663AAC-E61D-42BB-B16C-663D5A0CF076}"/>
              </a:ext>
            </a:extLst>
          </p:cNvPr>
          <p:cNvSpPr txBox="1"/>
          <p:nvPr/>
        </p:nvSpPr>
        <p:spPr>
          <a:xfrm flipH="1">
            <a:off x="10279009" y="6147375"/>
            <a:ext cx="855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D,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2CDED06-7773-4FCC-8A4C-C0E7A4F75263}"/>
              </a:ext>
            </a:extLst>
          </p:cNvPr>
          <p:cNvGrpSpPr/>
          <p:nvPr/>
        </p:nvGrpSpPr>
        <p:grpSpPr>
          <a:xfrm>
            <a:off x="9418979" y="5045593"/>
            <a:ext cx="2124965" cy="936107"/>
            <a:chOff x="2899533" y="2495916"/>
            <a:chExt cx="2124965" cy="936107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1299FC2-F77C-4577-B2E6-6914A486B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577" b="98627" l="2186" r="96175">
                          <a14:foregroundMark x1="44809" y1="4805" x2="44809" y2="4805"/>
                          <a14:foregroundMark x1="94262" y1="21739" x2="96448" y2="21739"/>
                          <a14:foregroundMark x1="2186" y1="28375" x2="2186" y2="28375"/>
                          <a14:foregroundMark x1="64754" y1="98627" x2="64754" y2="9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943" y="2495916"/>
              <a:ext cx="1060555" cy="933085"/>
            </a:xfrm>
            <a:prstGeom prst="rect">
              <a:avLst/>
            </a:prstGeom>
            <a:noFill/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D4E65EF-E415-42DB-871F-CC5E770C1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577" b="98627" l="2186" r="96175">
                          <a14:foregroundMark x1="44809" y1="4805" x2="44809" y2="4805"/>
                          <a14:foregroundMark x1="94262" y1="21739" x2="96448" y2="21739"/>
                          <a14:foregroundMark x1="2186" y1="28375" x2="2186" y2="28375"/>
                          <a14:foregroundMark x1="64754" y1="98627" x2="64754" y2="9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533" y="2498938"/>
              <a:ext cx="1060555" cy="933085"/>
            </a:xfrm>
            <a:prstGeom prst="rect">
              <a:avLst/>
            </a:prstGeom>
            <a:noFill/>
          </p:spPr>
        </p:pic>
      </p:grpSp>
      <p:pic>
        <p:nvPicPr>
          <p:cNvPr id="44" name="Content Placeholder 3">
            <a:extLst>
              <a:ext uri="{FF2B5EF4-FFF2-40B4-BE49-F238E27FC236}">
                <a16:creationId xmlns:a16="http://schemas.microsoft.com/office/drawing/2014/main" id="{289CE5D6-244E-46EA-B94D-7E8D4B7BA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2" y="5125725"/>
            <a:ext cx="1060555" cy="933085"/>
          </a:xfrm>
          <a:prstGeom prst="rect">
            <a:avLst/>
          </a:prstGeom>
        </p:spPr>
      </p:pic>
      <p:pic>
        <p:nvPicPr>
          <p:cNvPr id="45" name="Content Placeholder 3">
            <a:extLst>
              <a:ext uri="{FF2B5EF4-FFF2-40B4-BE49-F238E27FC236}">
                <a16:creationId xmlns:a16="http://schemas.microsoft.com/office/drawing/2014/main" id="{44186E17-A258-4BD1-B7C0-86AB5DCA8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88" y="5125725"/>
            <a:ext cx="1060555" cy="93308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B6522EE-B435-4676-B5E9-8A2C1618E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00" y="5045593"/>
            <a:ext cx="1060555" cy="9330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15F878B-3D1A-4151-810D-726A29EEE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80" y="5045593"/>
            <a:ext cx="1060555" cy="9330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F716EC1-3B89-4160-B35D-77F73A49E7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92" y="5045593"/>
            <a:ext cx="1060555" cy="933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57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đi xe đạp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 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11268"/>
            <a:ext cx="1120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DJ – Nonstop 2016 - Bass Mạnh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590" y="5559777"/>
            <a:ext cx="967066" cy="9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ownloads\cầu vồ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7466" cy="716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1719" y="163539"/>
            <a:ext cx="10563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838200" y="766296"/>
            <a:ext cx="7567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8698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1445" y="2367566"/>
            <a:ext cx="103291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Dạy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3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qui 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ắ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c.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F9DD98-37CE-4AC7-A70F-4EA834A159B2}"/>
              </a:ext>
            </a:extLst>
          </p:cNvPr>
          <p:cNvSpPr txBox="1"/>
          <p:nvPr/>
        </p:nvSpPr>
        <p:spPr>
          <a:xfrm>
            <a:off x="4753459" y="628994"/>
            <a:ext cx="26850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2.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15096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247" y="3429000"/>
            <a:ext cx="7997126" cy="1303867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b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Lần1: Theo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1-1-1.</a:t>
            </a:r>
            <a:b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81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3968B-3F4F-4E19-B7FF-1924FC7A2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22" y="2586178"/>
            <a:ext cx="1915922" cy="1685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76EDD7-9488-4F31-875B-982A14EEC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44" y="2586178"/>
            <a:ext cx="1915922" cy="1685644"/>
          </a:xfrm>
          <a:prstGeom prst="rect">
            <a:avLst/>
          </a:prstGeom>
          <a:noFill/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FCA4A71-7378-4EE0-A9A6-223053E10A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181"/>
            <a:ext cx="1915922" cy="16856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979F76-25CB-46AB-98B2-FFBC6CD1B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49" y="2586175"/>
            <a:ext cx="1915922" cy="1685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98CEFE-E7F2-400A-A80D-A44FB0397D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71" y="2586175"/>
            <a:ext cx="1915922" cy="1685644"/>
          </a:xfrm>
          <a:prstGeom prst="rect">
            <a:avLst/>
          </a:prstGeom>
          <a:noFill/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8A557D5-6869-405D-B593-1BB932AF14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27" y="2586178"/>
            <a:ext cx="1915922" cy="168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66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97" y="0"/>
            <a:ext cx="6339587" cy="1647432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br>
              <a:rPr lang="en-US" sz="2800" b="1" dirty="0"/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800" b="1" dirty="0"/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5B8C5-A566-480E-9656-9B041202B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22" y="2586178"/>
            <a:ext cx="1915922" cy="1685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E2378A-D24E-44AF-9EEC-6794BE73A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44" y="2586178"/>
            <a:ext cx="1915922" cy="1685644"/>
          </a:xfrm>
          <a:prstGeom prst="rect">
            <a:avLst/>
          </a:prstGeom>
          <a:noFill/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6D235E9B-680C-4209-99C0-F3D66564C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181"/>
            <a:ext cx="1915922" cy="1685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FA0CC-A81D-48FC-A08C-D8B377BFB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49" y="2586175"/>
            <a:ext cx="1915922" cy="16856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936491-35C5-4C84-A867-72266E15B8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71" y="2586175"/>
            <a:ext cx="1915922" cy="1685644"/>
          </a:xfrm>
          <a:prstGeom prst="rect">
            <a:avLst/>
          </a:prstGeom>
          <a:noFill/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855EFE9B-4181-4574-AFEE-CCC2BAFF36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27" y="2586178"/>
            <a:ext cx="1915922" cy="168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6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3" b="91832" l="9331" r="89249">
                        <a14:foregroundMark x1="47262" y1="13687" x2="47262" y2="13687"/>
                        <a14:foregroundMark x1="50913" y1="10817" x2="50913" y2="10817"/>
                        <a14:foregroundMark x1="50913" y1="6623" x2="50913" y2="6623"/>
                        <a14:foregroundMark x1="50913" y1="91832" x2="50913" y2="91832"/>
                        <a14:foregroundMark x1="49899" y1="91832" x2="49899" y2="91832"/>
                        <a14:foregroundMark x1="52738" y1="91832" x2="52738" y2="91832"/>
                        <a14:foregroundMark x1="53753" y1="10817" x2="53753" y2="10817"/>
                        <a14:foregroundMark x1="45233" y1="15894" x2="45233" y2="15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" y="4636393"/>
            <a:ext cx="2051551" cy="1881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572331-E62A-472F-9A03-3E30AFDB92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837" y="1479879"/>
            <a:ext cx="3216656" cy="28300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33683F-AF9D-4C3B-B790-CC0B72699E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244" y="1479880"/>
            <a:ext cx="3216656" cy="2830041"/>
          </a:xfrm>
          <a:prstGeom prst="rect">
            <a:avLst/>
          </a:prstGeom>
          <a:noFill/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1ED51EDC-541F-4BE5-98EE-F18CDCBFC7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" y="1479880"/>
            <a:ext cx="3216656" cy="28300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C3C2D4-3474-49FE-AB42-41B63F7D9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3" b="91832" l="9331" r="89249">
                        <a14:foregroundMark x1="47262" y1="13687" x2="47262" y2="13687"/>
                        <a14:foregroundMark x1="50913" y1="10817" x2="50913" y2="10817"/>
                        <a14:foregroundMark x1="50913" y1="6623" x2="50913" y2="6623"/>
                        <a14:foregroundMark x1="50913" y1="91832" x2="50913" y2="91832"/>
                        <a14:foregroundMark x1="49899" y1="91832" x2="49899" y2="91832"/>
                        <a14:foregroundMark x1="52738" y1="91832" x2="52738" y2="91832"/>
                        <a14:foregroundMark x1="53753" y1="10817" x2="53753" y2="10817"/>
                        <a14:foregroundMark x1="45233" y1="15894" x2="45233" y2="15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89" y="4636393"/>
            <a:ext cx="2051551" cy="18812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788A68-9FF1-4C47-B5A3-92E59F3D2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3" b="91832" l="9331" r="89249">
                        <a14:foregroundMark x1="47262" y1="13687" x2="47262" y2="13687"/>
                        <a14:foregroundMark x1="50913" y1="10817" x2="50913" y2="10817"/>
                        <a14:foregroundMark x1="50913" y1="6623" x2="50913" y2="6623"/>
                        <a14:foregroundMark x1="50913" y1="91832" x2="50913" y2="91832"/>
                        <a14:foregroundMark x1="49899" y1="91832" x2="49899" y2="91832"/>
                        <a14:foregroundMark x1="52738" y1="91832" x2="52738" y2="91832"/>
                        <a14:foregroundMark x1="53753" y1="10817" x2="53753" y2="10817"/>
                        <a14:foregroundMark x1="45233" y1="15894" x2="45233" y2="15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796" y="4642414"/>
            <a:ext cx="2051551" cy="188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95B8C5-A566-480E-9656-9B041202B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22" y="2586178"/>
            <a:ext cx="1915922" cy="1685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E2378A-D24E-44AF-9EEC-6794BE73A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44" y="2586178"/>
            <a:ext cx="1915922" cy="1685644"/>
          </a:xfrm>
          <a:prstGeom prst="rect">
            <a:avLst/>
          </a:prstGeom>
          <a:noFill/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6D235E9B-680C-4209-99C0-F3D66564C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181"/>
            <a:ext cx="1915922" cy="1685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FA0CC-A81D-48FC-A08C-D8B377BFB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5" b="91244" l="6966" r="89888">
                        <a14:foregroundMark x1="24494" y1="8065" x2="24494" y2="8065"/>
                        <a14:foregroundMark x1="7191" y1="16820" x2="7191" y2="16820"/>
                        <a14:foregroundMark x1="72584" y1="85484" x2="72584" y2="85484"/>
                        <a14:foregroundMark x1="54607" y1="89631" x2="54607" y2="89631"/>
                        <a14:foregroundMark x1="66067" y1="88710" x2="66067" y2="88710"/>
                        <a14:foregroundMark x1="62472" y1="89631" x2="62472" y2="89631"/>
                        <a14:foregroundMark x1="62472" y1="91244" x2="62472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49" y="2586175"/>
            <a:ext cx="1915922" cy="16856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936491-35C5-4C84-A867-72266E15B8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8627" l="2186" r="96175">
                        <a14:foregroundMark x1="44809" y1="4805" x2="44809" y2="4805"/>
                        <a14:foregroundMark x1="94262" y1="21739" x2="96448" y2="21739"/>
                        <a14:foregroundMark x1="2186" y1="28375" x2="2186" y2="28375"/>
                        <a14:foregroundMark x1="64754" y1="98627" x2="64754" y2="9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71" y="2586175"/>
            <a:ext cx="1915922" cy="1685644"/>
          </a:xfrm>
          <a:prstGeom prst="rect">
            <a:avLst/>
          </a:prstGeom>
          <a:noFill/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855EFE9B-4181-4574-AFEE-CCC2BAFF36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" b="96632" l="2708" r="96042">
                        <a14:foregroundMark x1="58125" y1="3158" x2="58125" y2="3158"/>
                        <a14:foregroundMark x1="53125" y1="2316" x2="53125" y2="2316"/>
                        <a14:foregroundMark x1="96042" y1="61053" x2="96042" y2="61053"/>
                        <a14:foregroundMark x1="45833" y1="96842" x2="45833" y2="96842"/>
                        <a14:foregroundMark x1="2708" y1="47158" x2="2708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27" y="2586178"/>
            <a:ext cx="1915922" cy="16856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60966C3-377B-4169-B394-14B2ABD0F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3" y="0"/>
            <a:ext cx="7434807" cy="1685644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(1-1-1.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b="1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2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307&quot;&gt;&lt;/object&gt;&lt;object type=&quot;2&quot; unique_id=&quot;10308&quot;&gt;&lt;object type=&quot;3&quot; unique_id=&quot;10309&quot;&gt;&lt;property id=&quot;20148&quot; value=&quot;5&quot;/&gt;&lt;property id=&quot;20300&quot; value=&quot;Slide 1&quot;/&gt;&lt;property id=&quot;20307&quot; value=&quot;292&quot;/&gt;&lt;/object&gt;&lt;object type=&quot;3&quot; unique_id=&quot;10310&quot;&gt;&lt;property id=&quot;20148&quot; value=&quot;5&quot;/&gt;&lt;property id=&quot;20300&quot; value=&quot;Slide 2&quot;/&gt;&lt;property id=&quot;20307&quot; value=&quot;293&quot;/&gt;&lt;/object&gt;&lt;object type=&quot;3&quot; unique_id=&quot;10311&quot;&gt;&lt;property id=&quot;20148&quot; value=&quot;5&quot;/&gt;&lt;property id=&quot;20300&quot; value=&quot;Slide 3&quot;/&gt;&lt;property id=&quot;20307&quot; value=&quot;294&quot;/&gt;&lt;/object&gt;&lt;object type=&quot;3&quot; unique_id=&quot;10312&quot;&gt;&lt;property id=&quot;20148&quot; value=&quot;5&quot;/&gt;&lt;property id=&quot;20300&quot; value=&quot;Slide 4 - &amp;quot;a. Phần 1. Ôn cách sắp xếp theo qui tắc của 2 đối tượng&amp;quot;&quot;/&gt;&lt;property id=&quot;20307&quot; value=&quot;259&quot;/&gt;&lt;/object&gt;&lt;object type=&quot;3&quot; unique_id=&quot;10313&quot;&gt;&lt;property id=&quot;20148&quot; value=&quot;5&quot;/&gt;&lt;property id=&quot;20300&quot; value=&quot;Slide 5 - &amp;quot;b. Phần 2. Dạy trẻ sắp xếp  3-4 đối tượng theo qui tăc. * Sắp xếp theo yêu cầu&amp;quot;&quot;/&gt;&lt;property id=&quot;20307&quot; value=&quot;295&quot;/&gt;&lt;/object&gt;&lt;object type=&quot;3&quot; unique_id=&quot;10314&quot;&gt;&lt;property id=&quot;20148&quot; value=&quot;5&quot;/&gt;&lt;property id=&quot;20300&quot; value=&quot;Slide 6 - &amp;quot;* Sắp xếp theo yêu cầu - Lần1: Theo quy tắc 1-1-1. &amp;quot;&quot;/&gt;&lt;property id=&quot;20307&quot; value=&quot;261&quot;/&gt;&lt;/object&gt;&lt;object type=&quot;3&quot; unique_id=&quot;10316&quot;&gt;&lt;property id=&quot;20148&quot; value=&quot;5&quot;/&gt;&lt;property id=&quot;20300&quot; value=&quot;Slide 9 - &amp;quot;+ Các con nhìn lên và cho cô biết? ở nhóm thứ nhất có mấy bông hoa? (1)tương ứng với thẻ số mấy?( số 1)&amp;quot;&quot;/&gt;&lt;property id=&quot;20307&quot; value=&quot;264&quot;/&gt;&lt;/object&gt;&lt;object type=&quot;3&quot; unique_id=&quot;10317&quot;&gt;&lt;property id=&quot;20148&quot; value=&quot;5&quot;/&gt;&lt;property id=&quot;20300&quot; value=&quot;Slide 11 - &amp;quot;* Lần 2:  Sắp xếp theo quy tắc của 1-2-3&amp;quot;&quot;/&gt;&lt;property id=&quot;20307&quot; value=&quot;265&quot;/&gt;&lt;/object&gt;&lt;object type=&quot;3&quot; unique_id=&quot;10318&quot;&gt;&lt;property id=&quot;20148&quot; value=&quot;5&quot;/&gt;&lt;property id=&quot;20300&quot; value=&quot;Slide 12 - &amp;quot;*  Lần 2: Theo quy tắc 1-2-3. &amp;quot;&quot;/&gt;&lt;property id=&quot;20307&quot; value=&quot;268&quot;/&gt;&lt;/object&gt;&lt;object type=&quot;3&quot; unique_id=&quot;10319&quot;&gt;&lt;property id=&quot;20148&quot; value=&quot;5&quot;/&gt;&lt;property id=&quot;20300&quot; value=&quot;Slide 13 - &amp;quot;* - Lần 2: Theo quy tắc 1-2-3. +  Đây là cách sắp xếp của mấy đối tượng?(3) + Đây là cách sắp xếp của 3 đối tượng &quot;/&gt;&lt;property id=&quot;20307&quot; value=&quot;269&quot;/&gt;&lt;/object&gt;&lt;object type=&quot;3&quot; unique_id=&quot;10320&quot;&gt;&lt;property id=&quot;20148&quot; value=&quot;5&quot;/&gt;&lt;property id=&quot;20300&quot; value=&quot;Slide 14 - &amp;quot;* Ai có nhận xét gì về cách sắp xếp này? + Vì sao con biết đây là cách sắp xếp theo qui tắc?  + Sắp xếp theo mấy đ&quot;/&gt;&lt;property id=&quot;20307&quot; value=&quot;270&quot;/&gt;&lt;/object&gt;&lt;object type=&quot;3&quot; unique_id=&quot;10322&quot;&gt;&lt;property id=&quot;20148&quot; value=&quot;5&quot;/&gt;&lt;property id=&quot;20300&quot; value=&quot;Slide 16 - &amp;quot;+ Đây là cách sắp xếp của mấy đối tượng? =&amp;gt; Đây là cách sắp xếp của 3 đối tượng theo quy tắc 1-2-3 đó là 1 bông ho&quot;/&gt;&lt;property id=&quot;20307&quot; value=&quot;274&quot;/&gt;&lt;/object&gt;&lt;object type=&quot;3&quot; unique_id=&quot;10323&quot;&gt;&lt;property id=&quot;20148&quot; value=&quot;5&quot;/&gt;&lt;property id=&quot;20300&quot; value=&quot;Slide 17 - &amp;quot; - Các con vừa được quan sát 2 cách sắp xếp 3 đối tượng theo qui tắc 1-1-1; 1-2-3.&amp;quot;&quot;/&gt;&lt;property id=&quot;20307&quot; value=&quot;272&quot;/&gt;&lt;/object&gt;&lt;object type=&quot;3&quot; unique_id=&quot;10324&quot;&gt;&lt;property id=&quot;20148&quot; value=&quot;5&quot;/&gt;&lt;property id=&quot;20300&quot; value=&quot;Slide 18 - &amp;quot;- Các con cùng nhau quan sát trên màn hình xem cô có cách sắp xếp gì nữa nào.&amp;quot;&quot;/&gt;&lt;property id=&quot;20307&quot; value=&quot;266&quot;/&gt;&lt;/object&gt;&lt;object type=&quot;3&quot; unique_id=&quot;10325&quot;&gt;&lt;property id=&quot;20148&quot; value=&quot;5&quot;/&gt;&lt;property id=&quot;20300&quot; value=&quot;Slide 19 - &amp;quot; * Lần 3: Cho trẻ sắp xếp 4 đối tượng theo qui tắc 2- 1-1-1 - Các con cùng nhau quan sát trên màn hình xem cô có c&quot;/&gt;&lt;property id=&quot;20307&quot; value=&quot;273&quot;/&gt;&lt;/object&gt;&lt;object type=&quot;3&quot; unique_id=&quot;10326&quot;&gt;&lt;property id=&quot;20148&quot; value=&quot;5&quot;/&gt;&lt;property id=&quot;20300&quot; value=&quot;Slide 20 - &amp;quot; *  Lần 3: Cho trẻ sắp xếp 4 đối tượng theo qui tắc 2; 1;1;1. - Các con cùng nhau quan sát trên màn hình xem cô có&quot;/&gt;&lt;property id=&quot;20307&quot; value=&quot;275&quot;/&gt;&lt;/object&gt;&lt;object type=&quot;3&quot; unique_id=&quot;10328&quot;&gt;&lt;property id=&quot;20148&quot; value=&quot;5&quot;/&gt;&lt;property id=&quot;20300&quot; value=&quot;Slide 24 - &amp;quot;=&amp;gt; Như vậy có rất nhiều cách sắp xếp 3 hoặc 4 đối tượng theo các qui tắc.1-1-1; 1- 2 - 3 ; 2-1- 1-1. và sự sắp xếp&quot;/&gt;&lt;property id=&quot;20307&quot; value=&quot;277&quot;/&gt;&lt;/object&gt;&lt;object type=&quot;3&quot; unique_id=&quot;10330&quot;&gt;&lt;property id=&quot;20148&quot; value=&quot;5&quot;/&gt;&lt;property id=&quot;20300&quot; value=&quot;Slide 25 - &amp;quot;*  Như vậy có rất nhiều cách sắp xếp 3-4 đối tượng theo qui tắc đó là cách sắp xếp: 1-1-1 1-2-3 ; 2-1-1-1. và sự s&quot;/&gt;&lt;property id=&quot;20307&quot; value=&quot;279&quot;/&gt;&lt;/object&gt;&lt;object type=&quot;3&quot; unique_id=&quot;10331&quot;&gt;&lt;property id=&quot;20148&quot; value=&quot;5&quot;/&gt;&lt;property id=&quot;20300&quot; value=&quot;Slide 26 - &amp;quot;* Sắp xếp theo ý thích.&amp;quot;&quot;/&gt;&lt;property id=&quot;20307&quot; value=&quot;281&quot;/&gt;&lt;/object&gt;&lt;object type=&quot;3&quot; unique_id=&quot;10332&quot;&gt;&lt;property id=&quot;20148&quot; value=&quot;5&quot;/&gt;&lt;property id=&quot;20300&quot; value=&quot;Slide 27&quot;/&gt;&lt;property id=&quot;20307&quot; value=&quot;282&quot;/&gt;&lt;/object&gt;&lt;object type=&quot;3&quot; unique_id=&quot;10334&quot;&gt;&lt;property id=&quot;20148&quot; value=&quot;5&quot;/&gt;&lt;property id=&quot;20300&quot; value=&quot;Slide 28 - &amp;quot;c. Phần 3: Trò chơi củng cố. - Trò chơi  1: Ai thông minh&amp;quot;&quot;/&gt;&lt;property id=&quot;20307&quot; value=&quot;285&quot;/&gt;&lt;/object&gt;&lt;object type=&quot;3&quot; unique_id=&quot;10336&quot;&gt;&lt;property id=&quot;20148&quot; value=&quot;5&quot;/&gt;&lt;property id=&quot;20300&quot; value=&quot;Slide 29 - &amp;quot;c. Phần 3: Trò chơi củng cố. - Trò chơi  1: Ai thông minh  (Trên màn hình cô có sắp xếp theo qui tắc của 4 đối tượ&quot;/&gt;&lt;property id=&quot;20307&quot; value=&quot;286&quot;/&gt;&lt;/object&gt;&lt;object type=&quot;3&quot; unique_id=&quot;10337&quot;&gt;&lt;property id=&quot;20148&quot; value=&quot;5&quot;/&gt;&lt;property id=&quot;20300&quot; value=&quot;Slide 30 - &amp;quot;c. Phần 3: Trò chơi củng cố. - Trò chơi  1: Ai thông minh  (- Qui tăc 1-2-3) &amp;quot;&quot;/&gt;&lt;property id=&quot;20307&quot; value=&quot;289&quot;/&gt;&lt;/object&gt;&lt;object type=&quot;3&quot; unique_id=&quot;10338&quot;&gt;&lt;property id=&quot;20148&quot; value=&quot;5&quot;/&gt;&lt;property id=&quot;20300&quot; value=&quot;Slide 31 - &amp;quot;- Trò chơi  2 : Bé khéo tay. - Qui tăc 1-1-1-1-2-3; 2-1-1 &amp;quot;&quot;/&gt;&lt;property id=&quot;20307&quot; value=&quot;290&quot;/&gt;&lt;/object&gt;&lt;object type=&quot;3&quot; unique_id=&quot;10339&quot;&gt;&lt;property id=&quot;20148&quot; value=&quot;5&quot;/&gt;&lt;property id=&quot;20300&quot; value=&quot;Slide 33 - &amp;quot;3. Kết thúc: Nhận xét tuyên dương chuyển hoạt động cho trẻ hát bài  ‘’Cháu yêu cô chú công nhân’’.  &amp;quot;&quot;/&gt;&lt;property id=&quot;20307&quot; value=&quot;291&quot;/&gt;&lt;/object&gt;&lt;object type=&quot;3&quot; unique_id=&quot;10935&quot;&gt;&lt;property id=&quot;20148&quot; value=&quot;5&quot;/&gt;&lt;property id=&quot;20300&quot; value=&quot;Slide 7 - &amp;quot;* Sắp xếp theo yêu cầu - Lần1: Theo quy tắc 1-1-1. &amp;quot;&quot;/&gt;&lt;property id=&quot;20307&quot; value=&quot;298&quot;/&gt;&lt;/object&gt;&lt;object type=&quot;3&quot; unique_id=&quot;10938&quot;&gt;&lt;property id=&quot;20148&quot; value=&quot;5&quot;/&gt;&lt;property id=&quot;20300&quot; value=&quot;Slide 15 - &amp;quot;+ Các con nhìn lên màn hình và cho cô biết ở nhóm thứ nhất có mấy bông hoa?(1 bông hoa) tương ứng với thẻ số mấy? &quot;/&gt;&lt;property id=&quot;20307&quot; value=&quot;302&quot;/&gt;&lt;/object&gt;&lt;object type=&quot;3&quot; unique_id=&quot;10939&quot;&gt;&lt;property id=&quot;20148&quot; value=&quot;5&quot;/&gt;&lt;property id=&quot;20300&quot; value=&quot;Slide 21 - &amp;quot;+ Ai có nhận xét gì về cách sắp xếp này? - Các con chỉ tay vào bảng và đọc cùng cô cách sắp xếp nào? - Hoa hoa- qu&quot;/&gt;&lt;property id=&quot;20307&quot; value=&quot;306&quot;/&gt;&lt;/object&gt;&lt;object type=&quot;3&quot; unique_id=&quot;10941&quot;&gt;&lt;property id=&quot;20148&quot; value=&quot;5&quot;/&gt;&lt;property id=&quot;20300&quot; value=&quot;Slide 22 - &amp;quot;+ Các con nhìn lên màn hình và cho cô biết ở nhóm thứ nhất có mấy bông hoa?(2 bông hoa) tương ứng với thẻ số mấy? &quot;/&gt;&lt;property id=&quot;20307&quot; value=&quot;304&quot;/&gt;&lt;/object&gt;&lt;object type=&quot;3&quot; unique_id=&quot;10942&quot;&gt;&lt;property id=&quot;20148&quot; value=&quot;5&quot;/&gt;&lt;property id=&quot;20300&quot; value=&quot;Slide 23 - &amp;quot;+  Đây là cách sắp xếp của mấy đối tượng?  =&amp;gt; Đây là cách sắp xếp của 4 đối tượng theo quy tắc 2-1-1-1. đó là 2 bô&quot;/&gt;&lt;property id=&quot;20307&quot; value=&quot;308&quot;/&gt;&lt;/object&gt;&lt;object type=&quot;3&quot; unique_id=&quot;11103&quot;&gt;&lt;property id=&quot;20148&quot; value=&quot;5&quot;/&gt;&lt;property id=&quot;20300&quot; value=&quot;Slide 8 - &amp;quot;* Sắp xếp theo yêu cầu - Lần1: Theo quy tắc 1-1-1. &amp;quot;&quot;/&gt;&lt;property id=&quot;20307&quot; value=&quot;310&quot;/&gt;&lt;/object&gt;&lt;object type=&quot;3&quot; unique_id=&quot;11264&quot;&gt;&lt;property id=&quot;20148&quot; value=&quot;5&quot;/&gt;&lt;property id=&quot;20300&quot; value=&quot;Slide 10 - &amp;quot;+ Đây là cách sắp xếp của mấy đối tượng?(3 đối tượng) + Đây là cách sắp xếp của 3 đối tượng theo qui tắc 1-1-1. &amp;quot;&quot;/&gt;&lt;property id=&quot;20307&quot; value=&quot;312&quot;/&gt;&lt;/object&gt;&lt;object type=&quot;3&quot; unique_id=&quot;11465&quot;&gt;&lt;property id=&quot;20148&quot; value=&quot;5&quot;/&gt;&lt;property id=&quot;20300&quot; value=&quot;Slide 32 - &amp;quot;- Trò chơi  2 : Bé khéo tay. - Qui tăc 1-1-1-1-2-3; 2-1-1 &amp;quot;&quot;/&gt;&lt;property id=&quot;20307&quot; value=&quot;31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451</Words>
  <Application>Microsoft Office PowerPoint</Application>
  <PresentationFormat>Widescreen</PresentationFormat>
  <Paragraphs>37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* Sắp xếp theo yêu cầu  - Lần1: Theo quy tắc 1-1-1. </vt:lpstr>
      <vt:lpstr>PowerPoint Presentation</vt:lpstr>
      <vt:lpstr>* Sắp xếp theo yêu cầu - Lần1: Theo quy tắc 1-1-1. + Ai có nhận xét gì về cách sắp xếp này?</vt:lpstr>
      <vt:lpstr>PowerPoint Presentation</vt:lpstr>
      <vt:lpstr>+ Đây là cách sắp xếp của mấy đối tượng?(3 đối tượng) Đó là những đối tượng nào? + Được sắp xếp theo qui tắc gì? (1-1-1. Đó là 1 bông hoa – 1 quả - 1 chiếc lá và lặp lại như vậy) </vt:lpstr>
      <vt:lpstr>PowerPoint Presentation</vt:lpstr>
      <vt:lpstr>PowerPoint Presentation</vt:lpstr>
      <vt:lpstr>PowerPoint Presentation</vt:lpstr>
      <vt:lpstr>PowerPoint Presentation</vt:lpstr>
      <vt:lpstr> Cho trẻ sắp xếp theo  qui tắc 2- 1-1-1 </vt:lpstr>
      <vt:lpstr>PowerPoint Presentation</vt:lpstr>
      <vt:lpstr>PowerPoint Presentation</vt:lpstr>
      <vt:lpstr>PowerPoint Presentation</vt:lpstr>
      <vt:lpstr>PowerPoint Presentation</vt:lpstr>
      <vt:lpstr>=&gt; Như vậy có rất nhiều cách sắp xếp  3 hoặc 4 đối tượng theo các qui tắc như: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Thang, Le Viet (B-VPPB)</cp:lastModifiedBy>
  <cp:revision>89</cp:revision>
  <dcterms:created xsi:type="dcterms:W3CDTF">2018-11-07T02:34:51Z</dcterms:created>
  <dcterms:modified xsi:type="dcterms:W3CDTF">2021-12-04T15:36:05Z</dcterms:modified>
</cp:coreProperties>
</file>