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D52B-C8BD-4666-A003-13F32E857FF4}" type="datetimeFigureOut">
              <a:rPr lang="vi-VN" smtClean="0"/>
              <a:pPr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\Desktop\11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\Desktop\nha%20minh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\Desktop\hinhn ảnh\hinh-nen-cay-co-bong-hoa-bu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4214" cy="514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483518"/>
            <a:ext cx="66976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trẻ 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9" y="3589742"/>
            <a:ext cx="76700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 Thị Phương Thảo</a:t>
            </a:r>
            <a:endParaRPr lang="vi-V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7" y="4500576"/>
            <a:ext cx="3347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411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464593"/>
            <a:ext cx="6793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\Desktop\hinhn ảnh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3" y="2143122"/>
            <a:ext cx="70855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2250279"/>
            <a:ext cx="678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4661311"/>
            <a:ext cx="376238" cy="28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:\Users\Ad\Desktop\hinhn ảnh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607337"/>
            <a:ext cx="7929586" cy="4661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 THÚC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\Desktop\hinhn ảnh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8795" y="535767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nha minh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1502" y="482189"/>
            <a:ext cx="9215502" cy="388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\Desktop\hinhn ảnh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060" cy="5143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1" y="321454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6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268" cy="51434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642924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Quần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mùa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hè</a:t>
            </a:r>
            <a:endParaRPr lang="vi-VN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\Desktop\day\yve14084916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94"/>
            <a:ext cx="4300626" cy="2931146"/>
          </a:xfrm>
          <a:prstGeom prst="rect">
            <a:avLst/>
          </a:prstGeom>
          <a:noFill/>
        </p:spPr>
      </p:pic>
      <p:pic>
        <p:nvPicPr>
          <p:cNvPr id="1027" name="Picture 3" descr="C:\Users\Ad\Desktop\IMG_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94"/>
            <a:ext cx="4286280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05"/>
            <a:ext cx="9143999" cy="5142785"/>
          </a:xfrm>
          <a:prstGeom prst="rect">
            <a:avLst/>
          </a:prstGeom>
          <a:noFill/>
        </p:spPr>
      </p:pic>
      <p:pic>
        <p:nvPicPr>
          <p:cNvPr id="7171" name="Picture 3" descr="C:\Users\Ad\Desktop\day\imag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32"/>
            <a:ext cx="3571868" cy="2678901"/>
          </a:xfrm>
          <a:prstGeom prst="rect">
            <a:avLst/>
          </a:prstGeom>
          <a:noFill/>
        </p:spPr>
      </p:pic>
      <p:pic>
        <p:nvPicPr>
          <p:cNvPr id="7172" name="Picture 4" descr="C:\Users\Ad\Desktop\day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9" y="1660915"/>
            <a:ext cx="2800003" cy="2928951"/>
          </a:xfrm>
          <a:prstGeom prst="rect">
            <a:avLst/>
          </a:prstGeom>
          <a:noFill/>
        </p:spPr>
      </p:pic>
      <p:pic>
        <p:nvPicPr>
          <p:cNvPr id="7173" name="Picture 5" descr="C:\Users\Ad\Desktop\day\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858" y="1714494"/>
            <a:ext cx="2774630" cy="28396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535767"/>
            <a:ext cx="1265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27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9" y="642924"/>
            <a:ext cx="407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94"/>
            <a:ext cx="4357718" cy="2788259"/>
          </a:xfrm>
          <a:prstGeom prst="rect">
            <a:avLst/>
          </a:prstGeom>
          <a:noFill/>
        </p:spPr>
      </p:pic>
      <p:pic>
        <p:nvPicPr>
          <p:cNvPr id="6147" name="Picture 3" descr="C:\Users\Ad\Desktop\day\h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94"/>
            <a:ext cx="3714752" cy="278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d\Desktop\hinhn ảnh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3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3" y="1"/>
            <a:ext cx="5327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6602"/>
            <a:ext cx="4349606" cy="2783068"/>
          </a:xfrm>
          <a:prstGeom prst="rect">
            <a:avLst/>
          </a:prstGeom>
          <a:noFill/>
        </p:spPr>
      </p:pic>
      <p:pic>
        <p:nvPicPr>
          <p:cNvPr id="7" name="Picture 2" descr="C:\Users\Ad\Desktop\day\yve1408491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46601"/>
            <a:ext cx="4300626" cy="2931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2" descr="C:\Users\Ad\Desktop\hinhn ảnh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5783" cy="5143500"/>
          </a:xfrm>
          <a:prstGeom prst="rect">
            <a:avLst/>
          </a:prstGeom>
          <a:noFill/>
        </p:spPr>
      </p:pic>
      <p:pic>
        <p:nvPicPr>
          <p:cNvPr id="5" name="Picture 3" descr="C:\Users\Ad\Desktop\day\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68072"/>
            <a:ext cx="3929090" cy="29468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24" y="214297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\Desktop\IMG_054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31205"/>
            <a:ext cx="4265612" cy="261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110</Words>
  <Application>Microsoft Office PowerPoint</Application>
  <PresentationFormat>On-screen Show (16:9)</PresentationFormat>
  <Paragraphs>20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0915166200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Tuan Anh</dc:creator>
  <cp:lastModifiedBy>DELL</cp:lastModifiedBy>
  <cp:revision>29</cp:revision>
  <dcterms:created xsi:type="dcterms:W3CDTF">2016-10-02T20:57:27Z</dcterms:created>
  <dcterms:modified xsi:type="dcterms:W3CDTF">2022-01-20T03:27:54Z</dcterms:modified>
</cp:coreProperties>
</file>