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  <p:sldMasterId id="2147483699" r:id="rId4"/>
  </p:sldMasterIdLst>
  <p:notesMasterIdLst>
    <p:notesMasterId r:id="rId13"/>
  </p:notesMasterIdLst>
  <p:sldIdLst>
    <p:sldId id="261" r:id="rId5"/>
    <p:sldId id="275" r:id="rId6"/>
    <p:sldId id="273" r:id="rId7"/>
    <p:sldId id="274" r:id="rId8"/>
    <p:sldId id="276" r:id="rId9"/>
    <p:sldId id="260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57E3B-F0B9-4B9C-9F1B-44106019AB2B}" type="datetimeFigureOut">
              <a:rPr lang="en-US" smtClean="0"/>
              <a:pPr/>
              <a:t>13/10/2022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F5CBB-300E-45BC-948E-EF2F77B0B6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79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599C2C7-F0C7-446F-82AE-4DF3FE31D0A0}" type="slidenum">
              <a:rPr lang="en-US" sz="1200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8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1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1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D38BD-5AD4-4460-9BCC-753288E379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36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3209B-E0A0-4FFA-BFBE-CB26087AB2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3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2885-C7A0-4057-A7F3-5F73A7BF83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79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E0ED-1521-454F-B20C-501157AA30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81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D420C-D355-46EB-AD59-02CB9E0285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81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E2CE3-932A-4AB0-B2C6-F31C0D549A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97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1F8F5-85EC-4609-A8A2-3DD227EA42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86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09C2-F825-4A6B-AD71-D7D2B97EBD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2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69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8961D-F5D2-44E5-B3D5-50081CCAB0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99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1E552-C709-4147-B5CD-A6E4FFA816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64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B340A-DAD4-4257-B0EE-828FBBFCA0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77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810D-5008-4249-B95D-B50E2D1094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57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D38BD-5AD4-4460-9BCC-753288E379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56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3209B-E0A0-4FFA-BFBE-CB26087AB2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32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2885-C7A0-4057-A7F3-5F73A7BF83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89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E0ED-1521-454F-B20C-501157AA30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81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D420C-D355-46EB-AD59-02CB9E0285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79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E2CE3-932A-4AB0-B2C6-F31C0D549A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3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485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1F8F5-85EC-4609-A8A2-3DD227EA42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59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09C2-F825-4A6B-AD71-D7D2B97EBD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353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8961D-F5D2-44E5-B3D5-50081CCAB0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95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1E552-C709-4147-B5CD-A6E4FFA816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99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B340A-DAD4-4257-B0EE-828FBBFCA0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43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810D-5008-4249-B95D-B50E2D1094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346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D38BD-5AD4-4460-9BCC-753288E379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74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3209B-E0A0-4FFA-BFBE-CB26087AB2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700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2885-C7A0-4057-A7F3-5F73A7BF83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98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E0ED-1521-454F-B20C-501157AA30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9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13/10/2022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59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D420C-D355-46EB-AD59-02CB9E0285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325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E2CE3-932A-4AB0-B2C6-F31C0D549A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72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1F8F5-85EC-4609-A8A2-3DD227EA42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869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09C2-F825-4A6B-AD71-D7D2B97EBD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5443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8961D-F5D2-44E5-B3D5-50081CCAB0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479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1E552-C709-4147-B5CD-A6E4FFA816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490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B340A-DAD4-4257-B0EE-828FBBFCA0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937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810D-5008-4249-B95D-B50E2D1094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5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13/10/2022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13/10/2022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0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13/10/2022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7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13/10/2022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5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167F-CAF8-404D-AC27-1EC70E96F0A8}" type="datetimeFigureOut">
              <a:rPr lang="en-US" smtClean="0"/>
              <a:pPr/>
              <a:t>13/10/2022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5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8167F-CAF8-404D-AC27-1EC70E96F0A8}" type="datetimeFigureOut">
              <a:rPr lang="en-US" smtClean="0"/>
              <a:pPr/>
              <a:t>13/10/2022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CF82C-8770-4AD2-A0D8-83AA5003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FF33"/>
            </a:gs>
            <a:gs pos="64999">
              <a:srgbClr val="F0EBD5"/>
            </a:gs>
            <a:gs pos="100000">
              <a:srgbClr val="D1C39F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18F13F-699E-491E-8147-F68100FBC3B0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3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FF33"/>
            </a:gs>
            <a:gs pos="64999">
              <a:srgbClr val="F0EBD5"/>
            </a:gs>
            <a:gs pos="100000">
              <a:srgbClr val="D1C39F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18F13F-699E-491E-8147-F68100FBC3B0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6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FF33"/>
            </a:gs>
            <a:gs pos="64999">
              <a:srgbClr val="F0EBD5"/>
            </a:gs>
            <a:gs pos="100000">
              <a:srgbClr val="D1C39F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18F13F-699E-491E-8147-F68100FBC3B0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Documents%20and%20Settings\Admin\Desktop\tro%20choi%20chu%20cai%20%20l,m,n%20lam%20lai\Sound\La%20Isla%20Bonita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 Border 03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solidFill>
            <a:srgbClr val="D7FFAF"/>
          </a:solidFill>
          <a:ln w="9525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2051" name="WordArt 3" descr="Paper bag"/>
          <p:cNvSpPr>
            <a:spLocks noChangeArrowheads="1" noChangeShapeType="1" noTextEdit="1"/>
          </p:cNvSpPr>
          <p:nvPr/>
        </p:nvSpPr>
        <p:spPr bwMode="auto">
          <a:xfrm>
            <a:off x="1143000" y="575469"/>
            <a:ext cx="6629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+mj-lt"/>
              </a:rPr>
              <a:t>PHÒNG GIÁO DỤC VÀ ĐÀO TẠO 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+mj-lt"/>
              </a:rPr>
              <a:t>QUẬN LONG BIÊN</a:t>
            </a:r>
            <a:endParaRPr lang="vi-VN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C00000"/>
              </a:solidFill>
              <a:latin typeface="+mj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+mj-lt"/>
              </a:rPr>
              <a:t>   </a:t>
            </a:r>
            <a:r>
              <a:rPr lang="vi-VN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+mj-lt"/>
              </a:rPr>
              <a:t>TRƯỜNG </a:t>
            </a:r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+mj-lt"/>
              </a:rPr>
              <a:t>MẦM NON  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+mj-lt"/>
              </a:rPr>
              <a:t>ĐÔ THỊ VIỆT HƯNG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52" name="Picture 8" descr="696926hncgbmxrl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118100"/>
            <a:ext cx="13239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814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436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3" descr="chuon chuon ba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9525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4" descr="chuon chuon ba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9525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5" descr="chuon chuon ba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876800"/>
            <a:ext cx="9525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6" descr="chuon chuon ba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828800"/>
            <a:ext cx="9525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La Isla Boni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410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TextBox 1"/>
          <p:cNvSpPr txBox="1">
            <a:spLocks noChangeArrowheads="1"/>
          </p:cNvSpPr>
          <p:nvPr/>
        </p:nvSpPr>
        <p:spPr bwMode="auto">
          <a:xfrm>
            <a:off x="457200" y="2438400"/>
            <a:ext cx="77724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GV: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TextBox 2"/>
          <p:cNvSpPr txBox="1">
            <a:spLocks noChangeArrowheads="1"/>
          </p:cNvSpPr>
          <p:nvPr/>
        </p:nvSpPr>
        <p:spPr bwMode="auto">
          <a:xfrm>
            <a:off x="1600200" y="1752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64" name="TextBox 3"/>
          <p:cNvSpPr txBox="1">
            <a:spLocks noChangeArrowheads="1"/>
          </p:cNvSpPr>
          <p:nvPr/>
        </p:nvSpPr>
        <p:spPr bwMode="auto">
          <a:xfrm>
            <a:off x="1349375" y="1936750"/>
            <a:ext cx="6651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ÁN KHÁM PHÁ KHOA HỌC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33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29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.ThinPC-PC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4648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6019800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609600"/>
            <a:ext cx="5178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ombo-2-bo-quan-ao-sieu-nhan-cho-be-tr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94375"/>
            <a:ext cx="2895600" cy="284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IMG_98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94375"/>
            <a:ext cx="3006725" cy="284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Giay-Sandal-cho-be-trai-Chi-95000d01-d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43400"/>
            <a:ext cx="324326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ANd9GcSRP-y8UCAJAoUNithPBVGAijuwnP409Zu33qfiFCwi0cfKike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43400"/>
            <a:ext cx="33528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mu-tre-em-luoi-trai-MTT-0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1579850"/>
            <a:ext cx="25844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26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"/>
            <a:ext cx="3177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istrator.ThinPC-PC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85034"/>
            <a:ext cx="2566987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istrator.ThinPC-PC\Desktop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8503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istrator.ThinPC-PC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3733800"/>
            <a:ext cx="27241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dministrator.ThinPC-PC\Desktop\images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771034"/>
            <a:ext cx="2529901" cy="202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Administrator.ThinPC-PC\Desktop\images 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8500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Administrator.ThinPC-PC\Desktop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3923434"/>
            <a:ext cx="2667000" cy="186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4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23" y="-228600"/>
            <a:ext cx="94742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4267200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2400" y="5943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25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990600"/>
            <a:ext cx="5409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2015-tr%E1%BA%BB-em-b%C3%A9-g%C3%A1i-%C4%83n-m%E1%BA%B7c-c%C3%B4ng-ch%C3%BAa-tr%E1%BA%BB-em-qu%E1%BA%A7n-%C3%A1o-tr%E1%BA%BB-s%C6%A1-si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124200" cy="274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t011_2jm3h2g7fs5e8_simg_ce2f5e_200x200_max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74125"/>
            <a:ext cx="2819400" cy="259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medium_1340258867329821e82510d42213c52dadeb31bd1893a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308" y="4555326"/>
            <a:ext cx="3484910" cy="216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Users\Administrator.ThinPC-PC\Desktop\tải xuố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365" y="18288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istrator.ThinPC-PC\Desktop\images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657" y="1828800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istrator.ThinPC-PC\Desktop\images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22173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nistrator.ThinPC-PC\Desktop\images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2590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684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1" y="2286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istrator.ThinPC-PC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istrator.ThinPC-PC\Desktop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6" y="786456"/>
            <a:ext cx="26860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istrator.ThinPC-PC\Desktop\images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915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istrator.ThinPC-PC\Desktop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79022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istrator.ThinPC-PC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3885332"/>
            <a:ext cx="2466975" cy="259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Administrator.ThinPC-PC\Desktop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79297"/>
            <a:ext cx="2362200" cy="270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466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XMAS_GS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447800"/>
            <a:ext cx="571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xsgs_9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43525" y="4333875"/>
            <a:ext cx="857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XMAS_GS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571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 descr="xsgs_9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6525" y="4257675"/>
            <a:ext cx="857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762000"/>
            <a:ext cx="5638800" cy="598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304800"/>
            <a:ext cx="4816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054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93</Words>
  <Application>Microsoft Office PowerPoint</Application>
  <PresentationFormat>On-screen Show (4:3)</PresentationFormat>
  <Paragraphs>18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.VnAvant</vt:lpstr>
      <vt:lpstr>Arial</vt:lpstr>
      <vt:lpstr>Calibri</vt:lpstr>
      <vt:lpstr>Times New Roman</vt:lpstr>
      <vt:lpstr>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16</cp:revision>
  <dcterms:created xsi:type="dcterms:W3CDTF">2015-10-05T14:32:42Z</dcterms:created>
  <dcterms:modified xsi:type="dcterms:W3CDTF">2022-10-13T04:24:22Z</dcterms:modified>
</cp:coreProperties>
</file>