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24/7/2022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24/7/2022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24/7/2022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24/7/2022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24/7/2022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24/7/2022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24/7/2022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24/7/2022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24/7/2022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ĐT VIỆT HƯNG</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a:xfrm>
            <a:off x="1447800" y="3538014"/>
            <a:ext cx="6400800" cy="1752600"/>
          </a:xfrm>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Giáo</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viên:Nguyễn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Phương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Bình</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990600" y="1916473"/>
            <a:ext cx="6858000" cy="646331"/>
          </a:xfrm>
          <a:prstGeom prst="rect">
            <a:avLst/>
          </a:prstGeom>
          <a:noFill/>
        </p:spPr>
        <p:txBody>
          <a:bodyPr wrap="square" lIns="91440" tIns="45720" rIns="91440" bIns="45720">
            <a:spAutoFit/>
          </a:bodyPr>
          <a:lstStyle/>
          <a:p>
            <a:pPr algn="ctr"/>
            <a:r>
              <a:rPr lang="en-U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ĐT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9</cp:revision>
  <dcterms:created xsi:type="dcterms:W3CDTF">2021-11-19T11:04:11Z</dcterms:created>
  <dcterms:modified xsi:type="dcterms:W3CDTF">2022-07-24T14:18:23Z</dcterms:modified>
</cp:coreProperties>
</file>