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72" r:id="rId4"/>
    <p:sldId id="274" r:id="rId5"/>
    <p:sldId id="271" r:id="rId6"/>
    <p:sldId id="270" r:id="rId7"/>
    <p:sldId id="275" r:id="rId8"/>
    <p:sldId id="268" r:id="rId9"/>
    <p:sldId id="269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9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4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5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7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3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0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64EC4-CC91-4F5C-8EA1-8CDB843CC40E}" type="datetimeFigureOut">
              <a:rPr lang="en-US" smtClean="0"/>
              <a:t>19/1/2022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8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685800"/>
            <a:ext cx="6781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MN ĐÔ THỊ VIỆT HƯNG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 </a:t>
            </a:r>
            <a:r>
              <a:rPr lang="vi-VN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 :Phát triển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mĩ</a:t>
            </a:r>
            <a:endParaRPr lang="vi-VN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 </a:t>
            </a:r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 tài 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vi-VN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 : 25-36 </a:t>
            </a:r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ình</a:t>
            </a:r>
            <a:endParaRPr lang="vi-VN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83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220200" cy="69342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49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0" y="20778"/>
            <a:ext cx="9144000" cy="6684821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24888"/>
            <a:ext cx="6400800" cy="3276600"/>
          </a:xfrm>
        </p:spPr>
        <p:txBody>
          <a:bodyPr>
            <a:normAutofit/>
          </a:bodyPr>
          <a:lstStyle/>
          <a:p>
            <a:r>
              <a:rPr lang="vi-VN" sz="7100" dirty="0" smtClean="0">
                <a:solidFill>
                  <a:srgbClr val="FF0000"/>
                </a:solidFill>
                <a:latin typeface="+mj-lt"/>
              </a:rPr>
              <a:t>Hoạt động 1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Ổn</a:t>
            </a:r>
            <a:r>
              <a:rPr lang="en-US" sz="71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định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endParaRPr lang="vi-VN" sz="7100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54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697596" cy="6400800"/>
          </a:xfrm>
        </p:spPr>
      </p:pic>
    </p:spTree>
    <p:extLst>
      <p:ext uri="{BB962C8B-B14F-4D97-AF65-F5344CB8AC3E}">
        <p14:creationId xmlns:p14="http://schemas.microsoft.com/office/powerpoint/2010/main" val="12383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767681"/>
            <a:ext cx="6286500" cy="4191000"/>
          </a:xfrm>
        </p:spPr>
      </p:pic>
    </p:spTree>
    <p:extLst>
      <p:ext uri="{BB962C8B-B14F-4D97-AF65-F5344CB8AC3E}">
        <p14:creationId xmlns:p14="http://schemas.microsoft.com/office/powerpoint/2010/main" val="234007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6324600"/>
          </a:xfrm>
        </p:spPr>
      </p:pic>
    </p:spTree>
    <p:extLst>
      <p:ext uri="{BB962C8B-B14F-4D97-AF65-F5344CB8AC3E}">
        <p14:creationId xmlns:p14="http://schemas.microsoft.com/office/powerpoint/2010/main" val="224858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763000" cy="6837218"/>
          </a:xfrm>
        </p:spPr>
      </p:pic>
    </p:spTree>
    <p:extLst>
      <p:ext uri="{BB962C8B-B14F-4D97-AF65-F5344CB8AC3E}">
        <p14:creationId xmlns:p14="http://schemas.microsoft.com/office/powerpoint/2010/main" val="107661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743200"/>
            <a:ext cx="2590800" cy="1905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24200" y="1676400"/>
            <a:ext cx="5257800" cy="2971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14400" y="4655127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334000" y="4630882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0" y="284018"/>
            <a:ext cx="8946430" cy="6553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48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 SẢN PHẨM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15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69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thi giáo viên dạy giỏi cấp huyện năm học 2017-2018</dc:title>
  <dc:creator>N3442</dc:creator>
  <cp:lastModifiedBy>Admin</cp:lastModifiedBy>
  <cp:revision>26</cp:revision>
  <dcterms:created xsi:type="dcterms:W3CDTF">2017-11-10T13:14:11Z</dcterms:created>
  <dcterms:modified xsi:type="dcterms:W3CDTF">2022-01-19T06:40:10Z</dcterms:modified>
</cp:coreProperties>
</file>