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76" r:id="rId18"/>
  </p:sldMasterIdLst>
  <p:sldIdLst>
    <p:sldId id="257" r:id="rId19"/>
    <p:sldId id="259" r:id="rId20"/>
    <p:sldId id="261" r:id="rId21"/>
    <p:sldId id="263" r:id="rId22"/>
    <p:sldId id="265" r:id="rId23"/>
    <p:sldId id="267" r:id="rId24"/>
    <p:sldId id="269" r:id="rId25"/>
    <p:sldId id="271" r:id="rId26"/>
    <p:sldId id="273" r:id="rId27"/>
    <p:sldId id="275" r:id="rId28"/>
    <p:sldId id="277" r:id="rId29"/>
    <p:sldId id="279" r:id="rId30"/>
    <p:sldId id="281" r:id="rId31"/>
    <p:sldId id="283" r:id="rId32"/>
    <p:sldId id="285" r:id="rId33"/>
    <p:sldId id="320" r:id="rId34"/>
    <p:sldId id="319" r:id="rId35"/>
    <p:sldId id="321" r:id="rId36"/>
    <p:sldId id="292" r:id="rId37"/>
    <p:sldId id="322" r:id="rId38"/>
    <p:sldId id="296" r:id="rId39"/>
    <p:sldId id="323" r:id="rId40"/>
    <p:sldId id="324" r:id="rId41"/>
    <p:sldId id="325" r:id="rId42"/>
    <p:sldId id="304" r:id="rId43"/>
    <p:sldId id="326" r:id="rId44"/>
    <p:sldId id="308" r:id="rId45"/>
    <p:sldId id="316" r:id="rId46"/>
    <p:sldId id="314" r:id="rId47"/>
    <p:sldId id="31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897AE-A854-4C8F-A524-C83616E2DE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2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7A176-564E-43D5-9B22-6DEEE4068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029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63E9-AB67-4873-ABB0-C4289240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7144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5E4-0D8A-4096-A6DC-A5E59BF63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2663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50A-591A-4099-AC82-E7D6F8450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258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EF8C-486E-4448-9BB7-7AA2143C9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919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1A5-477E-4EF6-AE7B-241BAE751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31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6C5E-1189-4606-ADA4-8001DF48D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8930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8747-B7DB-4F3B-A51D-94311F500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592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18B-AB6F-4FD1-848C-D44A06930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337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CC98-C820-441A-AAF2-565929247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678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7DF-64A0-43F8-9EFB-6104064FF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0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92CAE-12BA-422C-B831-461814FBC8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17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7DE-D41A-4532-8A64-D827F38C9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305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63E9-AB67-4873-ABB0-C4289240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333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5E4-0D8A-4096-A6DC-A5E59BF63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102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50A-591A-4099-AC82-E7D6F8450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976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EF8C-486E-4448-9BB7-7AA2143C9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032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1A5-477E-4EF6-AE7B-241BAE751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042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6C5E-1189-4606-ADA4-8001DF48D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9569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8747-B7DB-4F3B-A51D-94311F500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3064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18B-AB6F-4FD1-848C-D44A06930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28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CC98-C820-441A-AAF2-565929247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95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897AE-A854-4C8F-A524-C83616E2DE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730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7DF-64A0-43F8-9EFB-6104064FF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660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7DE-D41A-4532-8A64-D827F38C9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435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63E9-AB67-4873-ABB0-C4289240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966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5E4-0D8A-4096-A6DC-A5E59BF63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445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50A-591A-4099-AC82-E7D6F8450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157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EF8C-486E-4448-9BB7-7AA2143C9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074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1A5-477E-4EF6-AE7B-241BAE751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819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6C5E-1189-4606-ADA4-8001DF48D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718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8747-B7DB-4F3B-A51D-94311F500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516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18B-AB6F-4FD1-848C-D44A06930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37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DF7D7-116C-4898-A466-9B9A839623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2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CC98-C820-441A-AAF2-565929247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7155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7DF-64A0-43F8-9EFB-6104064FF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750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7DE-D41A-4532-8A64-D827F38C9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117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63E9-AB67-4873-ABB0-C4289240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692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5E4-0D8A-4096-A6DC-A5E59BF63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830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50A-591A-4099-AC82-E7D6F8450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694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EF8C-486E-4448-9BB7-7AA2143C9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370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1A5-477E-4EF6-AE7B-241BAE751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568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6C5E-1189-4606-ADA4-8001DF48D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928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8747-B7DB-4F3B-A51D-94311F500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12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FAD00-375A-4FD3-92A7-C744EE28A7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839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18B-AB6F-4FD1-848C-D44A06930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5389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CC98-C820-441A-AAF2-565929247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6581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7DF-64A0-43F8-9EFB-6104064FF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6070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7DE-D41A-4532-8A64-D827F38C9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8971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63E9-AB67-4873-ABB0-C4289240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2830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5E4-0D8A-4096-A6DC-A5E59BF63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4443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50A-591A-4099-AC82-E7D6F8450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604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EF8C-486E-4448-9BB7-7AA2143C9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9353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1A5-477E-4EF6-AE7B-241BAE751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4373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6C5E-1189-4606-ADA4-8001DF48D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498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CDA6-19CF-442D-9FFE-18C07F749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0748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8747-B7DB-4F3B-A51D-94311F500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4167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18B-AB6F-4FD1-848C-D44A06930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997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CC98-C820-441A-AAF2-565929247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2505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7DF-64A0-43F8-9EFB-6104064FF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0495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7DE-D41A-4532-8A64-D827F38C9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106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EBCB7-1DDF-437E-853F-2449537304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481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1C61B-8354-467F-9094-D76C97F474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976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F9682-A766-4E28-9891-6F82F681BE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102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497DA-D555-4AD4-A743-9BF2A294C2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378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EADC7-52E7-4D70-8B1A-29E0D33B6B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39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AB66-F9BB-4D30-8EA7-95DF77381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453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6817D-2FC3-4A85-BDE1-E3FD8269A9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9869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1FC74-2599-490E-AA08-FB6CFD4DF6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630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DB81E-9B6B-455F-BF82-D7209197EA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430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9A444-6C0E-4807-A246-B23D9CF7B9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7690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25A2D-B8C2-4CAD-BC3F-126EB1FF8E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0327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065EF-B4D8-4D06-B91A-038E6CEE1E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514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63E9-AB67-4873-ABB0-C4289240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6397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5E4-0D8A-4096-A6DC-A5E59BF63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4614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50A-591A-4099-AC82-E7D6F8450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6417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EF8C-486E-4448-9BB7-7AA2143C9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6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A05D1-48B3-4857-B2D0-52780FF773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9803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1A5-477E-4EF6-AE7B-241BAE751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7063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6C5E-1189-4606-ADA4-8001DF48D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6272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8747-B7DB-4F3B-A51D-94311F500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4254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18B-AB6F-4FD1-848C-D44A06930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771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CC98-C820-441A-AAF2-565929247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7951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7DF-64A0-43F8-9EFB-6104064FF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334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7DE-D41A-4532-8A64-D827F38C9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2983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63E9-AB67-4873-ABB0-C4289240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7480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5E4-0D8A-4096-A6DC-A5E59BF63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8123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50A-591A-4099-AC82-E7D6F8450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23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AA7D-7783-49F2-B464-F307660E96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1988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EF8C-486E-4448-9BB7-7AA2143C9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7070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1A5-477E-4EF6-AE7B-241BAE751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2261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6C5E-1189-4606-ADA4-8001DF48D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3773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8747-B7DB-4F3B-A51D-94311F500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7480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18B-AB6F-4FD1-848C-D44A06930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6351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CC98-C820-441A-AAF2-565929247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971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7DF-64A0-43F8-9EFB-6104064FF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26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7DE-D41A-4532-8A64-D827F38C9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2469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63E9-AB67-4873-ABB0-C4289240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2014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5E4-0D8A-4096-A6DC-A5E59BF63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84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C84C8-8262-4AEC-A2F1-ADBB75FD1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9400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50A-591A-4099-AC82-E7D6F8450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3057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EF8C-486E-4448-9BB7-7AA2143C9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275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1A5-477E-4EF6-AE7B-241BAE751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2237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6C5E-1189-4606-ADA4-8001DF48D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278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8747-B7DB-4F3B-A51D-94311F500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26372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18B-AB6F-4FD1-848C-D44A06930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00930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CC98-C820-441A-AAF2-565929247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0765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7DF-64A0-43F8-9EFB-6104064FF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632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7DE-D41A-4532-8A64-D827F38C9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2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DF7D7-116C-4898-A466-9B9A839623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59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AAA6E-479E-4DB6-8D72-1B9FF0906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72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7A176-564E-43D5-9B22-6DEEE4068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26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92CAE-12BA-422C-B831-461814FBC8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93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897AE-A854-4C8F-A524-C83616E2DE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00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DF7D7-116C-4898-A466-9B9A839623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98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FAD00-375A-4FD3-92A7-C744EE28A7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80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CDA6-19CF-442D-9FFE-18C07F749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27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AB66-F9BB-4D30-8EA7-95DF77381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100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A05D1-48B3-4857-B2D0-52780FF773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76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AA7D-7783-49F2-B464-F307660E96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FAD00-375A-4FD3-92A7-C744EE28A7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97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C84C8-8262-4AEC-A2F1-ADBB75FD1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40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AAA6E-479E-4DB6-8D72-1B9FF0906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20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7A176-564E-43D5-9B22-6DEEE4068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43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92CAE-12BA-422C-B831-461814FBC8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00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9128A-88B8-45F7-99D8-8D06BFAE2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05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018CB-8300-459E-846E-654B9E42BB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976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37557-CCD2-4883-88D4-1C7AB6D4F4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75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D8E8F-5FFE-451E-9DFF-EFB4C01910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280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8D472-EEA1-427F-9680-C5F6120C7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11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9A82-2534-45A2-9DDD-3BD100B201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0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CDA6-19CF-442D-9FFE-18C07F7492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78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7ABF8-2130-4818-B299-6AA889B95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19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D0D64-269E-4882-9218-A794DD71C8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01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A958A-339D-4D2B-94C1-E119A69C9B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765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F8FAD-96F3-4EBF-9813-4E2523865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34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9A370-C4BE-40CA-AD5A-B872590D2B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49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9128A-88B8-45F7-99D8-8D06BFAE2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1057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018CB-8300-459E-846E-654B9E42BB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976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37557-CCD2-4883-88D4-1C7AB6D4F4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75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D8E8F-5FFE-451E-9DFF-EFB4C01910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280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8D472-EEA1-427F-9680-C5F6120C7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1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AB66-F9BB-4D30-8EA7-95DF773817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624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9A82-2534-45A2-9DDD-3BD100B201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022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7ABF8-2130-4818-B299-6AA889B95B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199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D0D64-269E-4882-9218-A794DD71C8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015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A958A-339D-4D2B-94C1-E119A69C9B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765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F8FAD-96F3-4EBF-9813-4E2523865D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344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9A370-C4BE-40CA-AD5A-B872590D2B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493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63E9-AB67-4873-ABB0-C4289240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962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5E4-0D8A-4096-A6DC-A5E59BF63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397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50A-591A-4099-AC82-E7D6F8450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05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EF8C-486E-4448-9BB7-7AA2143C9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9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A05D1-48B3-4857-B2D0-52780FF773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5562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1A5-477E-4EF6-AE7B-241BAE751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466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6C5E-1189-4606-ADA4-8001DF48D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530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8747-B7DB-4F3B-A51D-94311F500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65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18B-AB6F-4FD1-848C-D44A06930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6770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CC98-C820-441A-AAF2-565929247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160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7DF-64A0-43F8-9EFB-6104064FF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656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7DE-D41A-4532-8A64-D827F38C9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549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63E9-AB67-4873-ABB0-C4289240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962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5E4-0D8A-4096-A6DC-A5E59BF63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3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50A-591A-4099-AC82-E7D6F8450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7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DAA7D-7783-49F2-B464-F307660E96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646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EF8C-486E-4448-9BB7-7AA2143C9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4640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1A5-477E-4EF6-AE7B-241BAE751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3348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6C5E-1189-4606-ADA4-8001DF48D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375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8747-B7DB-4F3B-A51D-94311F500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832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18B-AB6F-4FD1-848C-D44A06930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452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CC98-C820-441A-AAF2-565929247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711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7DF-64A0-43F8-9EFB-6104064FF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309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7DE-D41A-4532-8A64-D827F38C9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677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63E9-AB67-4873-ABB0-C4289240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528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5E4-0D8A-4096-A6DC-A5E59BF63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4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C84C8-8262-4AEC-A2F1-ADBB75FD19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629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50A-591A-4099-AC82-E7D6F8450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223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EF8C-486E-4448-9BB7-7AA2143C9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513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1A5-477E-4EF6-AE7B-241BAE751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107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6C5E-1189-4606-ADA4-8001DF48D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108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8747-B7DB-4F3B-A51D-94311F500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025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18B-AB6F-4FD1-848C-D44A06930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8646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CC98-C820-441A-AAF2-565929247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4369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7DF-64A0-43F8-9EFB-6104064FF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919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7DE-D41A-4532-8A64-D827F38C9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299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563E9-AB67-4873-ABB0-C428924091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4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AAA6E-479E-4DB6-8D72-1B9FF0906C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89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65E4-0D8A-4096-A6DC-A5E59BF63C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145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A50A-591A-4099-AC82-E7D6F8450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1035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EF8C-486E-4448-9BB7-7AA2143C90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808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9A1A5-477E-4EF6-AE7B-241BAE751E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357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C6C5E-1189-4606-ADA4-8001DF48D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934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08747-B7DB-4F3B-A51D-94311F5000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119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A18B-AB6F-4FD1-848C-D44A06930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119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CC98-C820-441A-AAF2-5659292478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323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4C7DF-64A0-43F8-9EFB-6104064FF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057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EC7DE-D41A-4532-8A64-D827F38C93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78AB5-1EC4-485C-8F83-C61D96E8FCD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0E42-2B32-46EE-97C4-B4B0599BFD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1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0E42-2B32-46EE-97C4-B4B0599BFD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53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0E42-2B32-46EE-97C4-B4B0599BFD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8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0E42-2B32-46EE-97C4-B4B0599BFD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0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0E42-2B32-46EE-97C4-B4B0599BFD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75A5B8-4719-4D03-9B67-EEC460AF12F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9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0E42-2B32-46EE-97C4-B4B0599BFD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7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0E42-2B32-46EE-97C4-B4B0599BFD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1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0E42-2B32-46EE-97C4-B4B0599BFD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2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78AB5-1EC4-485C-8F83-C61D96E8FCD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0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78AB5-1EC4-485C-8F83-C61D96E8FCD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3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091C5-003C-4DE9-8653-D6272FB642F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3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091C5-003C-4DE9-8653-D6272FB642F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30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0E42-2B32-46EE-97C4-B4B0599BFD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8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0E42-2B32-46EE-97C4-B4B0599BFD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21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0E42-2B32-46EE-97C4-B4B0599BFD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3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2D0E42-2B32-46EE-97C4-B4B0599BFD1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8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.gif"/><Relationship Id="rId7" Type="http://schemas.openxmlformats.org/officeDocument/2006/relationships/image" Target="../media/image30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18.gif"/><Relationship Id="rId5" Type="http://schemas.openxmlformats.org/officeDocument/2006/relationships/image" Target="../media/image29.gif"/><Relationship Id="rId10" Type="http://schemas.openxmlformats.org/officeDocument/2006/relationships/image" Target="../media/image33.gif"/><Relationship Id="rId4" Type="http://schemas.openxmlformats.org/officeDocument/2006/relationships/hyperlink" Target="../../LAN/Giao%20An/74-%20hoang@/Huyen%20XH/KHO%20HINH%20HIEU%20UNG%20DONG/PW%20HAI%20PHONG/5%20-%20The%20gioi%20quanh%20be%20-CHUAN/CACFILE/chua%20dung%202.wav" TargetMode="External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24.gif"/><Relationship Id="rId5" Type="http://schemas.openxmlformats.org/officeDocument/2006/relationships/image" Target="../media/image3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24.gif"/><Relationship Id="rId5" Type="http://schemas.openxmlformats.org/officeDocument/2006/relationships/image" Target="../media/image35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38.gif"/><Relationship Id="rId5" Type="http://schemas.openxmlformats.org/officeDocument/2006/relationships/image" Target="../media/image18.gif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18.gif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67.xml"/><Relationship Id="rId6" Type="http://schemas.openxmlformats.org/officeDocument/2006/relationships/image" Target="../media/image43.png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38.gif"/><Relationship Id="rId5" Type="http://schemas.openxmlformats.org/officeDocument/2006/relationships/image" Target="../media/image18.gif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1.gif"/><Relationship Id="rId7" Type="http://schemas.openxmlformats.org/officeDocument/2006/relationships/image" Target="../media/image24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3.xml"/><Relationship Id="rId6" Type="http://schemas.openxmlformats.org/officeDocument/2006/relationships/image" Target="../media/image18.gif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wmf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3.xml"/><Relationship Id="rId6" Type="http://schemas.openxmlformats.org/officeDocument/2006/relationships/image" Target="../media/image38.gif"/><Relationship Id="rId5" Type="http://schemas.openxmlformats.org/officeDocument/2006/relationships/image" Target="../media/image18.gif"/><Relationship Id="rId4" Type="http://schemas.openxmlformats.org/officeDocument/2006/relationships/image" Target="../media/image3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3.xml"/><Relationship Id="rId6" Type="http://schemas.openxmlformats.org/officeDocument/2006/relationships/image" Target="../media/image18.gif"/><Relationship Id="rId5" Type="http://schemas.openxmlformats.org/officeDocument/2006/relationships/image" Target="../media/image26.gif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3.xml"/><Relationship Id="rId6" Type="http://schemas.openxmlformats.org/officeDocument/2006/relationships/image" Target="../media/image38.gif"/><Relationship Id="rId5" Type="http://schemas.openxmlformats.org/officeDocument/2006/relationships/image" Target="../media/image18.gif"/><Relationship Id="rId4" Type="http://schemas.openxmlformats.org/officeDocument/2006/relationships/image" Target="../media/image44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11.gif"/><Relationship Id="rId7" Type="http://schemas.openxmlformats.org/officeDocument/2006/relationships/image" Target="../media/image30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3.xml"/><Relationship Id="rId6" Type="http://schemas.openxmlformats.org/officeDocument/2006/relationships/image" Target="../media/image18.gif"/><Relationship Id="rId5" Type="http://schemas.openxmlformats.org/officeDocument/2006/relationships/image" Target="../media/image29.gif"/><Relationship Id="rId4" Type="http://schemas.openxmlformats.org/officeDocument/2006/relationships/hyperlink" Target="../../LAN/Giao%20An/74-%20hoang@/Huyen%20XH/KHO%20HINH%20HIEU%20UNG%20DONG/PW%20HAI%20PHONG/5%20-%20The%20gioi%20quanh%20be%20-CHUAN/CACFILE/chua%20dung%202.wa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3.xml"/><Relationship Id="rId6" Type="http://schemas.openxmlformats.org/officeDocument/2006/relationships/image" Target="../media/image38.gif"/><Relationship Id="rId5" Type="http://schemas.openxmlformats.org/officeDocument/2006/relationships/image" Target="../media/image18.gif"/><Relationship Id="rId4" Type="http://schemas.openxmlformats.org/officeDocument/2006/relationships/image" Target="../media/image45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.gif"/><Relationship Id="rId7" Type="http://schemas.openxmlformats.org/officeDocument/2006/relationships/image" Target="../media/image30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4.xml"/><Relationship Id="rId6" Type="http://schemas.openxmlformats.org/officeDocument/2006/relationships/image" Target="../media/image18.gif"/><Relationship Id="rId5" Type="http://schemas.openxmlformats.org/officeDocument/2006/relationships/image" Target="../media/image29.gif"/><Relationship Id="rId10" Type="http://schemas.openxmlformats.org/officeDocument/2006/relationships/image" Target="../media/image33.gif"/><Relationship Id="rId4" Type="http://schemas.openxmlformats.org/officeDocument/2006/relationships/hyperlink" Target="../../LAN/Giao%20An/74-%20hoang@/Huyen%20XH/KHO%20HINH%20HIEU%20UNG%20DONG/PW%20HAI%20PHONG/5%20-%20The%20gioi%20quanh%20be%20-CHUAN/CACFILE/chua%20dung%202.wav" TargetMode="External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4.xml"/><Relationship Id="rId6" Type="http://schemas.openxmlformats.org/officeDocument/2006/relationships/image" Target="../media/image38.gif"/><Relationship Id="rId5" Type="http://schemas.openxmlformats.org/officeDocument/2006/relationships/image" Target="../media/image18.gif"/><Relationship Id="rId4" Type="http://schemas.openxmlformats.org/officeDocument/2006/relationships/image" Target="../media/image4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4.xml"/><Relationship Id="rId6" Type="http://schemas.openxmlformats.org/officeDocument/2006/relationships/image" Target="../media/image24.gif"/><Relationship Id="rId5" Type="http://schemas.openxmlformats.org/officeDocument/2006/relationships/image" Target="../media/image35.pn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94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3.gif"/><Relationship Id="rId7" Type="http://schemas.openxmlformats.org/officeDocument/2006/relationships/image" Target="../media/image17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4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10" Type="http://schemas.openxmlformats.org/officeDocument/2006/relationships/image" Target="../media/image19.gif"/><Relationship Id="rId4" Type="http://schemas.openxmlformats.org/officeDocument/2006/relationships/image" Target="../media/image14.png"/><Relationship Id="rId9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9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3.gif"/><Relationship Id="rId7" Type="http://schemas.openxmlformats.org/officeDocument/2006/relationships/image" Target="../media/image17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10" Type="http://schemas.openxmlformats.org/officeDocument/2006/relationships/image" Target="../media/image19.gif"/><Relationship Id="rId4" Type="http://schemas.openxmlformats.org/officeDocument/2006/relationships/image" Target="../media/image14.png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3.gif"/><Relationship Id="rId7" Type="http://schemas.openxmlformats.org/officeDocument/2006/relationships/image" Target="../media/image17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10" Type="http://schemas.openxmlformats.org/officeDocument/2006/relationships/image" Target="../media/image19.gif"/><Relationship Id="rId4" Type="http://schemas.openxmlformats.org/officeDocument/2006/relationships/image" Target="../media/image14.png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1.gif"/><Relationship Id="rId7" Type="http://schemas.openxmlformats.org/officeDocument/2006/relationships/image" Target="../media/image24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8.gif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8.gif"/><Relationship Id="rId5" Type="http://schemas.openxmlformats.org/officeDocument/2006/relationships/image" Target="../media/image26.gif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11.gif"/><Relationship Id="rId7" Type="http://schemas.openxmlformats.org/officeDocument/2006/relationships/image" Target="../media/image30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8.gif"/><Relationship Id="rId5" Type="http://schemas.openxmlformats.org/officeDocument/2006/relationships/image" Target="../media/image29.gif"/><Relationship Id="rId4" Type="http://schemas.openxmlformats.org/officeDocument/2006/relationships/hyperlink" Target="../../LAN/Giao%20An/74-%20hoang@/Huyen%20XH/KHO%20HINH%20HIEU%20UNG%20DONG/PW%20HAI%20PHONG/5%20-%20The%20gioi%20quanh%20be%20-CHUAN/CACFILE/chua%20dung%202.wa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8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830412" y="1565265"/>
            <a:ext cx="529587" cy="52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9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0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81000" y="35052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1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391400" y="2514600"/>
            <a:ext cx="914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2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8100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3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4" descr="Picture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4902766" y="844142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2" name="WordArt 29"/>
          <p:cNvSpPr>
            <a:spLocks noChangeArrowheads="1" noChangeShapeType="1" noTextEdit="1"/>
          </p:cNvSpPr>
          <p:nvPr/>
        </p:nvSpPr>
        <p:spPr bwMode="auto">
          <a:xfrm>
            <a:off x="2199455" y="3720278"/>
            <a:ext cx="4527075" cy="10933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Độ</a:t>
            </a:r>
            <a:r>
              <a:rPr lang="en-US" sz="3600" b="1" kern="10" dirty="0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tuổi</a:t>
            </a:r>
            <a:r>
              <a:rPr lang="en-US" sz="3600" b="1" kern="10" dirty="0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 : </a:t>
            </a:r>
            <a:r>
              <a:rPr lang="en-US" sz="3600" b="1" kern="10" dirty="0" err="1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Nhà</a:t>
            </a:r>
            <a:r>
              <a:rPr lang="en-US" sz="3600" b="1" kern="10" dirty="0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trẻ</a:t>
            </a:r>
            <a:r>
              <a:rPr lang="en-US" sz="3600" b="1" kern="10" dirty="0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 ( 24 - 36 </a:t>
            </a:r>
            <a:r>
              <a:rPr lang="en-US" sz="3600" b="1" kern="10" dirty="0" err="1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tháng</a:t>
            </a:r>
            <a:r>
              <a:rPr lang="en-US" sz="3600" b="1" kern="10" dirty="0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 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Thời</a:t>
            </a:r>
            <a:r>
              <a:rPr lang="en-US" sz="3600" b="1" kern="10" dirty="0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gian</a:t>
            </a:r>
            <a:r>
              <a:rPr lang="en-US" sz="3600" b="1" kern="10" dirty="0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 : 15 - 20 </a:t>
            </a:r>
            <a:r>
              <a:rPr lang="en-US" sz="3600" b="1" kern="10" dirty="0" err="1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phút</a:t>
            </a:r>
            <a:endParaRPr lang="en-US" sz="3600" b="1" kern="10" dirty="0">
              <a:ln>
                <a:solidFill>
                  <a:schemeClr val="accent6"/>
                </a:solidFill>
              </a:ln>
              <a:solidFill>
                <a:schemeClr val="accent4"/>
              </a:solidFill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GV </a:t>
            </a:r>
            <a:r>
              <a:rPr lang="en-US" sz="3600" b="1" kern="10" dirty="0" err="1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Thực</a:t>
            </a:r>
            <a:r>
              <a:rPr lang="en-US" sz="3600" b="1" kern="10" dirty="0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hiện</a:t>
            </a:r>
            <a:r>
              <a:rPr lang="en-US" sz="3600" b="1" kern="10" dirty="0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 : </a:t>
            </a:r>
            <a:r>
              <a:rPr lang="en-US" sz="3600" b="1" kern="10" dirty="0" err="1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Nguyễn</a:t>
            </a:r>
            <a:r>
              <a:rPr lang="en-US" sz="3600" b="1" kern="10" dirty="0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Thị</a:t>
            </a:r>
            <a:r>
              <a:rPr lang="en-US" sz="3600" b="1" kern="10" dirty="0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Phương</a:t>
            </a:r>
            <a:r>
              <a:rPr lang="en-US" sz="3600" b="1" kern="10" dirty="0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chemeClr val="accent6"/>
                  </a:solidFill>
                </a:ln>
                <a:solidFill>
                  <a:schemeClr val="accent4"/>
                </a:solidFill>
                <a:latin typeface="Times New Roman"/>
                <a:cs typeface="Times New Roman"/>
              </a:rPr>
              <a:t>Bình</a:t>
            </a:r>
            <a:endParaRPr lang="en-US" sz="3600" b="1" kern="10" dirty="0">
              <a:ln>
                <a:solidFill>
                  <a:schemeClr val="accent6"/>
                </a:solidFill>
              </a:ln>
              <a:solidFill>
                <a:schemeClr val="accent4"/>
              </a:solidFill>
              <a:latin typeface="Times New Roman"/>
              <a:cs typeface="Times New Roman"/>
            </a:endParaRPr>
          </a:p>
        </p:txBody>
      </p:sp>
      <p:sp>
        <p:nvSpPr>
          <p:cNvPr id="2073" name="WordArt 30"/>
          <p:cNvSpPr>
            <a:spLocks noChangeArrowheads="1" noChangeShapeType="1" noTextEdit="1"/>
          </p:cNvSpPr>
          <p:nvPr/>
        </p:nvSpPr>
        <p:spPr bwMode="auto">
          <a:xfrm>
            <a:off x="1925545" y="1889736"/>
            <a:ext cx="5410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74" name="WordArt 31"/>
          <p:cNvSpPr>
            <a:spLocks noChangeArrowheads="1" noChangeShapeType="1" noTextEdit="1"/>
          </p:cNvSpPr>
          <p:nvPr/>
        </p:nvSpPr>
        <p:spPr bwMode="auto">
          <a:xfrm>
            <a:off x="1537693" y="2144680"/>
            <a:ext cx="5778420" cy="1674722"/>
          </a:xfrm>
          <a:prstGeom prst="rect">
            <a:avLst/>
          </a:prstGeom>
        </p:spPr>
        <p:txBody>
          <a:bodyPr wrap="none" fromWordArt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Kể</a:t>
            </a:r>
            <a:r>
              <a:rPr lang="en-US" sz="3600" kern="10" dirty="0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chuyện</a:t>
            </a:r>
            <a:r>
              <a:rPr lang="en-US" sz="3600" kern="10" dirty="0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Thỏ</a:t>
            </a:r>
            <a:r>
              <a:rPr lang="en-US" sz="3600" kern="10" dirty="0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 con </a:t>
            </a:r>
            <a:r>
              <a:rPr lang="en-US" sz="3600" kern="10" dirty="0" err="1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không</a:t>
            </a:r>
            <a:r>
              <a:rPr lang="en-US" sz="3600" kern="10" dirty="0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vâng</a:t>
            </a:r>
            <a:r>
              <a:rPr lang="en-US" sz="3600" kern="10" dirty="0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lời</a:t>
            </a:r>
            <a:endParaRPr lang="en-US" sz="3600" kern="10" dirty="0">
              <a:ln w="19050">
                <a:solidFill>
                  <a:srgbClr val="800080"/>
                </a:solidFill>
                <a:round/>
                <a:headEnd/>
                <a:tailEnd/>
              </a:ln>
              <a:solidFill>
                <a:srgbClr val="800080"/>
              </a:solidFill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6998" y="-34977"/>
            <a:ext cx="65072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0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1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ĐÔ THỊ VIỆT HƯNG</a:t>
            </a:r>
            <a:endParaRPr lang="en-US" sz="1600" b="1" cap="none" spc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639" r="89344">
                        <a14:foregroundMark x1="13115" y1="44167" x2="13115" y2="44167"/>
                        <a14:foregroundMark x1="26230" y1="23333" x2="26230" y2="23333"/>
                        <a14:foregroundMark x1="83607" y1="63333" x2="83607" y2="63333"/>
                        <a14:foregroundMark x1="20492" y1="65833" x2="20492" y2="65833"/>
                        <a14:foregroundMark x1="16393" y1="55833" x2="16393" y2="55833"/>
                        <a14:foregroundMark x1="16393" y1="65833" x2="16393" y2="6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30" y="706790"/>
            <a:ext cx="1202662" cy="118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55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au tuoi cay"/>
          <p:cNvPicPr>
            <a:picLocks noChangeAspect="1" noChangeArrowheads="1"/>
          </p:cNvPicPr>
          <p:nvPr/>
        </p:nvPicPr>
        <p:blipFill>
          <a:blip r:embed="rId2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5955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1600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41888"/>
            <a:ext cx="24384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tulips_orange_mc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553075"/>
            <a:ext cx="10620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62250"/>
            <a:ext cx="2514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181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5527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32438"/>
            <a:ext cx="19050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21907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3886200"/>
            <a:ext cx="20510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8"/>
          <p:cNvGrpSpPr>
            <a:grpSpLocks/>
          </p:cNvGrpSpPr>
          <p:nvPr/>
        </p:nvGrpSpPr>
        <p:grpSpPr bwMode="auto">
          <a:xfrm flipH="1">
            <a:off x="10363200" y="1163638"/>
            <a:ext cx="2438400" cy="5694362"/>
            <a:chOff x="48" y="720"/>
            <a:chExt cx="1815" cy="3587"/>
          </a:xfrm>
        </p:grpSpPr>
        <p:sp>
          <p:nvSpPr>
            <p:cNvPr id="10258" name="Freeform 129"/>
            <p:cNvSpPr>
              <a:spLocks/>
            </p:cNvSpPr>
            <p:nvPr/>
          </p:nvSpPr>
          <p:spPr bwMode="auto">
            <a:xfrm>
              <a:off x="1331" y="1779"/>
              <a:ext cx="388" cy="794"/>
            </a:xfrm>
            <a:custGeom>
              <a:avLst/>
              <a:gdLst>
                <a:gd name="T0" fmla="*/ 0 w 388"/>
                <a:gd name="T1" fmla="*/ 0 h 794"/>
                <a:gd name="T2" fmla="*/ 167 w 388"/>
                <a:gd name="T3" fmla="*/ 77 h 794"/>
                <a:gd name="T4" fmla="*/ 243 w 388"/>
                <a:gd name="T5" fmla="*/ 179 h 794"/>
                <a:gd name="T6" fmla="*/ 282 w 388"/>
                <a:gd name="T7" fmla="*/ 256 h 794"/>
                <a:gd name="T8" fmla="*/ 307 w 388"/>
                <a:gd name="T9" fmla="*/ 333 h 794"/>
                <a:gd name="T10" fmla="*/ 320 w 388"/>
                <a:gd name="T11" fmla="*/ 384 h 794"/>
                <a:gd name="T12" fmla="*/ 346 w 388"/>
                <a:gd name="T13" fmla="*/ 461 h 794"/>
                <a:gd name="T14" fmla="*/ 359 w 388"/>
                <a:gd name="T15" fmla="*/ 743 h 794"/>
                <a:gd name="T16" fmla="*/ 371 w 388"/>
                <a:gd name="T17" fmla="*/ 794 h 794"/>
                <a:gd name="T18" fmla="*/ 295 w 388"/>
                <a:gd name="T19" fmla="*/ 743 h 794"/>
                <a:gd name="T20" fmla="*/ 231 w 388"/>
                <a:gd name="T21" fmla="*/ 679 h 794"/>
                <a:gd name="T22" fmla="*/ 141 w 388"/>
                <a:gd name="T23" fmla="*/ 551 h 794"/>
                <a:gd name="T24" fmla="*/ 64 w 388"/>
                <a:gd name="T25" fmla="*/ 295 h 794"/>
                <a:gd name="T26" fmla="*/ 0 w 388"/>
                <a:gd name="T27" fmla="*/ 77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8"/>
                <a:gd name="T43" fmla="*/ 0 h 794"/>
                <a:gd name="T44" fmla="*/ 388 w 388"/>
                <a:gd name="T45" fmla="*/ 794 h 7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8" h="794">
                  <a:moveTo>
                    <a:pt x="0" y="0"/>
                  </a:moveTo>
                  <a:cubicBezTo>
                    <a:pt x="66" y="22"/>
                    <a:pt x="105" y="46"/>
                    <a:pt x="167" y="77"/>
                  </a:cubicBezTo>
                  <a:cubicBezTo>
                    <a:pt x="192" y="111"/>
                    <a:pt x="230" y="139"/>
                    <a:pt x="243" y="179"/>
                  </a:cubicBezTo>
                  <a:cubicBezTo>
                    <a:pt x="261" y="233"/>
                    <a:pt x="248" y="207"/>
                    <a:pt x="282" y="256"/>
                  </a:cubicBezTo>
                  <a:cubicBezTo>
                    <a:pt x="290" y="282"/>
                    <a:pt x="300" y="307"/>
                    <a:pt x="307" y="333"/>
                  </a:cubicBezTo>
                  <a:cubicBezTo>
                    <a:pt x="311" y="350"/>
                    <a:pt x="315" y="367"/>
                    <a:pt x="320" y="384"/>
                  </a:cubicBezTo>
                  <a:cubicBezTo>
                    <a:pt x="328" y="410"/>
                    <a:pt x="346" y="461"/>
                    <a:pt x="346" y="461"/>
                  </a:cubicBezTo>
                  <a:cubicBezTo>
                    <a:pt x="350" y="555"/>
                    <a:pt x="352" y="649"/>
                    <a:pt x="359" y="743"/>
                  </a:cubicBezTo>
                  <a:cubicBezTo>
                    <a:pt x="360" y="760"/>
                    <a:pt x="388" y="794"/>
                    <a:pt x="371" y="794"/>
                  </a:cubicBezTo>
                  <a:cubicBezTo>
                    <a:pt x="340" y="794"/>
                    <a:pt x="295" y="743"/>
                    <a:pt x="295" y="743"/>
                  </a:cubicBezTo>
                  <a:cubicBezTo>
                    <a:pt x="225" y="637"/>
                    <a:pt x="317" y="765"/>
                    <a:pt x="231" y="679"/>
                  </a:cubicBezTo>
                  <a:cubicBezTo>
                    <a:pt x="213" y="661"/>
                    <a:pt x="149" y="563"/>
                    <a:pt x="141" y="551"/>
                  </a:cubicBezTo>
                  <a:cubicBezTo>
                    <a:pt x="93" y="479"/>
                    <a:pt x="85" y="376"/>
                    <a:pt x="64" y="295"/>
                  </a:cubicBezTo>
                  <a:cubicBezTo>
                    <a:pt x="55" y="223"/>
                    <a:pt x="56" y="133"/>
                    <a:pt x="0" y="7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59" name="Freeform 130"/>
            <p:cNvSpPr>
              <a:spLocks/>
            </p:cNvSpPr>
            <p:nvPr/>
          </p:nvSpPr>
          <p:spPr bwMode="auto">
            <a:xfrm>
              <a:off x="1126" y="3936"/>
              <a:ext cx="484" cy="266"/>
            </a:xfrm>
            <a:custGeom>
              <a:avLst/>
              <a:gdLst>
                <a:gd name="T0" fmla="*/ 144 w 484"/>
                <a:gd name="T1" fmla="*/ 34 h 139"/>
                <a:gd name="T2" fmla="*/ 393 w 484"/>
                <a:gd name="T3" fmla="*/ 21 h 139"/>
                <a:gd name="T4" fmla="*/ 432 w 484"/>
                <a:gd name="T5" fmla="*/ 8 h 139"/>
                <a:gd name="T6" fmla="*/ 484 w 484"/>
                <a:gd name="T7" fmla="*/ 87 h 139"/>
                <a:gd name="T8" fmla="*/ 471 w 484"/>
                <a:gd name="T9" fmla="*/ 126 h 139"/>
                <a:gd name="T10" fmla="*/ 393 w 484"/>
                <a:gd name="T11" fmla="*/ 139 h 139"/>
                <a:gd name="T12" fmla="*/ 118 w 484"/>
                <a:gd name="T13" fmla="*/ 126 h 139"/>
                <a:gd name="T14" fmla="*/ 39 w 484"/>
                <a:gd name="T15" fmla="*/ 74 h 139"/>
                <a:gd name="T16" fmla="*/ 0 w 484"/>
                <a:gd name="T17" fmla="*/ 61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4"/>
                <a:gd name="T28" fmla="*/ 0 h 139"/>
                <a:gd name="T29" fmla="*/ 484 w 484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4" h="139">
                  <a:moveTo>
                    <a:pt x="144" y="34"/>
                  </a:moveTo>
                  <a:cubicBezTo>
                    <a:pt x="252" y="7"/>
                    <a:pt x="251" y="9"/>
                    <a:pt x="393" y="21"/>
                  </a:cubicBezTo>
                  <a:cubicBezTo>
                    <a:pt x="406" y="17"/>
                    <a:pt x="421" y="0"/>
                    <a:pt x="432" y="8"/>
                  </a:cubicBezTo>
                  <a:cubicBezTo>
                    <a:pt x="458" y="27"/>
                    <a:pt x="484" y="87"/>
                    <a:pt x="484" y="87"/>
                  </a:cubicBezTo>
                  <a:cubicBezTo>
                    <a:pt x="480" y="100"/>
                    <a:pt x="483" y="119"/>
                    <a:pt x="471" y="126"/>
                  </a:cubicBezTo>
                  <a:cubicBezTo>
                    <a:pt x="448" y="139"/>
                    <a:pt x="419" y="139"/>
                    <a:pt x="393" y="139"/>
                  </a:cubicBezTo>
                  <a:cubicBezTo>
                    <a:pt x="301" y="139"/>
                    <a:pt x="210" y="130"/>
                    <a:pt x="118" y="126"/>
                  </a:cubicBezTo>
                  <a:cubicBezTo>
                    <a:pt x="24" y="95"/>
                    <a:pt x="136" y="138"/>
                    <a:pt x="39" y="74"/>
                  </a:cubicBezTo>
                  <a:cubicBezTo>
                    <a:pt x="28" y="66"/>
                    <a:pt x="0" y="61"/>
                    <a:pt x="0" y="6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0" name="Freeform 131"/>
            <p:cNvSpPr>
              <a:spLocks/>
            </p:cNvSpPr>
            <p:nvPr/>
          </p:nvSpPr>
          <p:spPr bwMode="auto">
            <a:xfrm>
              <a:off x="240" y="2544"/>
              <a:ext cx="1370" cy="1582"/>
            </a:xfrm>
            <a:custGeom>
              <a:avLst/>
              <a:gdLst>
                <a:gd name="T0" fmla="*/ 66 w 1401"/>
                <a:gd name="T1" fmla="*/ 172 h 1510"/>
                <a:gd name="T2" fmla="*/ 158 w 1401"/>
                <a:gd name="T3" fmla="*/ 447 h 1510"/>
                <a:gd name="T4" fmla="*/ 210 w 1401"/>
                <a:gd name="T5" fmla="*/ 565 h 1510"/>
                <a:gd name="T6" fmla="*/ 131 w 1401"/>
                <a:gd name="T7" fmla="*/ 1220 h 1510"/>
                <a:gd name="T8" fmla="*/ 53 w 1401"/>
                <a:gd name="T9" fmla="*/ 1337 h 1510"/>
                <a:gd name="T10" fmla="*/ 0 w 1401"/>
                <a:gd name="T11" fmla="*/ 1468 h 1510"/>
                <a:gd name="T12" fmla="*/ 642 w 1401"/>
                <a:gd name="T13" fmla="*/ 1508 h 1510"/>
                <a:gd name="T14" fmla="*/ 995 w 1401"/>
                <a:gd name="T15" fmla="*/ 1495 h 1510"/>
                <a:gd name="T16" fmla="*/ 956 w 1401"/>
                <a:gd name="T17" fmla="*/ 1468 h 1510"/>
                <a:gd name="T18" fmla="*/ 904 w 1401"/>
                <a:gd name="T19" fmla="*/ 1351 h 1510"/>
                <a:gd name="T20" fmla="*/ 930 w 1401"/>
                <a:gd name="T21" fmla="*/ 1154 h 1510"/>
                <a:gd name="T22" fmla="*/ 917 w 1401"/>
                <a:gd name="T23" fmla="*/ 513 h 1510"/>
                <a:gd name="T24" fmla="*/ 943 w 1401"/>
                <a:gd name="T25" fmla="*/ 801 h 1510"/>
                <a:gd name="T26" fmla="*/ 995 w 1401"/>
                <a:gd name="T27" fmla="*/ 1259 h 1510"/>
                <a:gd name="T28" fmla="*/ 1022 w 1401"/>
                <a:gd name="T29" fmla="*/ 1416 h 1510"/>
                <a:gd name="T30" fmla="*/ 1035 w 1401"/>
                <a:gd name="T31" fmla="*/ 1495 h 1510"/>
                <a:gd name="T32" fmla="*/ 1192 w 1401"/>
                <a:gd name="T33" fmla="*/ 1429 h 1510"/>
                <a:gd name="T34" fmla="*/ 1061 w 1401"/>
                <a:gd name="T35" fmla="*/ 1455 h 1510"/>
                <a:gd name="T36" fmla="*/ 1100 w 1401"/>
                <a:gd name="T37" fmla="*/ 1442 h 1510"/>
                <a:gd name="T38" fmla="*/ 1139 w 1401"/>
                <a:gd name="T39" fmla="*/ 1429 h 1510"/>
                <a:gd name="T40" fmla="*/ 1401 w 1401"/>
                <a:gd name="T41" fmla="*/ 1442 h 1510"/>
                <a:gd name="T42" fmla="*/ 1336 w 1401"/>
                <a:gd name="T43" fmla="*/ 1337 h 1510"/>
                <a:gd name="T44" fmla="*/ 1283 w 1401"/>
                <a:gd name="T45" fmla="*/ 1233 h 1510"/>
                <a:gd name="T46" fmla="*/ 1283 w 1401"/>
                <a:gd name="T47" fmla="*/ 1115 h 1510"/>
                <a:gd name="T48" fmla="*/ 1310 w 1401"/>
                <a:gd name="T49" fmla="*/ 932 h 1510"/>
                <a:gd name="T50" fmla="*/ 1296 w 1401"/>
                <a:gd name="T51" fmla="*/ 55 h 1510"/>
                <a:gd name="T52" fmla="*/ 1139 w 1401"/>
                <a:gd name="T53" fmla="*/ 107 h 1510"/>
                <a:gd name="T54" fmla="*/ 1008 w 1401"/>
                <a:gd name="T55" fmla="*/ 146 h 1510"/>
                <a:gd name="T56" fmla="*/ 930 w 1401"/>
                <a:gd name="T57" fmla="*/ 120 h 1510"/>
                <a:gd name="T58" fmla="*/ 891 w 1401"/>
                <a:gd name="T59" fmla="*/ 81 h 1510"/>
                <a:gd name="T60" fmla="*/ 825 w 1401"/>
                <a:gd name="T61" fmla="*/ 41 h 1510"/>
                <a:gd name="T62" fmla="*/ 838 w 1401"/>
                <a:gd name="T63" fmla="*/ 159 h 1510"/>
                <a:gd name="T64" fmla="*/ 851 w 1401"/>
                <a:gd name="T65" fmla="*/ 199 h 1510"/>
                <a:gd name="T66" fmla="*/ 878 w 1401"/>
                <a:gd name="T67" fmla="*/ 225 h 1510"/>
                <a:gd name="T68" fmla="*/ 851 w 1401"/>
                <a:gd name="T69" fmla="*/ 251 h 1510"/>
                <a:gd name="T70" fmla="*/ 734 w 1401"/>
                <a:gd name="T71" fmla="*/ 264 h 1510"/>
                <a:gd name="T72" fmla="*/ 459 w 1401"/>
                <a:gd name="T73" fmla="*/ 277 h 1510"/>
                <a:gd name="T74" fmla="*/ 236 w 1401"/>
                <a:gd name="T75" fmla="*/ 264 h 1510"/>
                <a:gd name="T76" fmla="*/ 92 w 1401"/>
                <a:gd name="T77" fmla="*/ 185 h 1510"/>
                <a:gd name="T78" fmla="*/ 66 w 1401"/>
                <a:gd name="T79" fmla="*/ 172 h 15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01"/>
                <a:gd name="T121" fmla="*/ 0 h 1510"/>
                <a:gd name="T122" fmla="*/ 1401 w 1401"/>
                <a:gd name="T123" fmla="*/ 1510 h 15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01" h="1510">
                  <a:moveTo>
                    <a:pt x="66" y="172"/>
                  </a:moveTo>
                  <a:cubicBezTo>
                    <a:pt x="33" y="273"/>
                    <a:pt x="85" y="377"/>
                    <a:pt x="158" y="447"/>
                  </a:cubicBezTo>
                  <a:cubicBezTo>
                    <a:pt x="172" y="490"/>
                    <a:pt x="196" y="522"/>
                    <a:pt x="210" y="565"/>
                  </a:cubicBezTo>
                  <a:cubicBezTo>
                    <a:pt x="201" y="921"/>
                    <a:pt x="271" y="1011"/>
                    <a:pt x="131" y="1220"/>
                  </a:cubicBezTo>
                  <a:cubicBezTo>
                    <a:pt x="95" y="1274"/>
                    <a:pt x="108" y="1301"/>
                    <a:pt x="53" y="1337"/>
                  </a:cubicBezTo>
                  <a:cubicBezTo>
                    <a:pt x="41" y="1387"/>
                    <a:pt x="17" y="1420"/>
                    <a:pt x="0" y="1468"/>
                  </a:cubicBezTo>
                  <a:cubicBezTo>
                    <a:pt x="224" y="1480"/>
                    <a:pt x="414" y="1499"/>
                    <a:pt x="642" y="1508"/>
                  </a:cubicBezTo>
                  <a:cubicBezTo>
                    <a:pt x="760" y="1504"/>
                    <a:pt x="878" y="1510"/>
                    <a:pt x="995" y="1495"/>
                  </a:cubicBezTo>
                  <a:cubicBezTo>
                    <a:pt x="1011" y="1493"/>
                    <a:pt x="967" y="1479"/>
                    <a:pt x="956" y="1468"/>
                  </a:cubicBezTo>
                  <a:cubicBezTo>
                    <a:pt x="926" y="1438"/>
                    <a:pt x="904" y="1351"/>
                    <a:pt x="904" y="1351"/>
                  </a:cubicBezTo>
                  <a:cubicBezTo>
                    <a:pt x="911" y="1285"/>
                    <a:pt x="930" y="1220"/>
                    <a:pt x="930" y="1154"/>
                  </a:cubicBezTo>
                  <a:cubicBezTo>
                    <a:pt x="930" y="940"/>
                    <a:pt x="909" y="727"/>
                    <a:pt x="917" y="513"/>
                  </a:cubicBezTo>
                  <a:cubicBezTo>
                    <a:pt x="921" y="417"/>
                    <a:pt x="934" y="705"/>
                    <a:pt x="943" y="801"/>
                  </a:cubicBezTo>
                  <a:cubicBezTo>
                    <a:pt x="957" y="954"/>
                    <a:pt x="969" y="1108"/>
                    <a:pt x="995" y="1259"/>
                  </a:cubicBezTo>
                  <a:cubicBezTo>
                    <a:pt x="1004" y="1311"/>
                    <a:pt x="1013" y="1364"/>
                    <a:pt x="1022" y="1416"/>
                  </a:cubicBezTo>
                  <a:cubicBezTo>
                    <a:pt x="1026" y="1442"/>
                    <a:pt x="1035" y="1495"/>
                    <a:pt x="1035" y="1495"/>
                  </a:cubicBezTo>
                  <a:cubicBezTo>
                    <a:pt x="1060" y="1419"/>
                    <a:pt x="1108" y="1439"/>
                    <a:pt x="1192" y="1429"/>
                  </a:cubicBezTo>
                  <a:cubicBezTo>
                    <a:pt x="1123" y="1451"/>
                    <a:pt x="1166" y="1440"/>
                    <a:pt x="1061" y="1455"/>
                  </a:cubicBezTo>
                  <a:cubicBezTo>
                    <a:pt x="1047" y="1457"/>
                    <a:pt x="1087" y="1446"/>
                    <a:pt x="1100" y="1442"/>
                  </a:cubicBezTo>
                  <a:cubicBezTo>
                    <a:pt x="1113" y="1438"/>
                    <a:pt x="1139" y="1429"/>
                    <a:pt x="1139" y="1429"/>
                  </a:cubicBezTo>
                  <a:cubicBezTo>
                    <a:pt x="1212" y="1436"/>
                    <a:pt x="1327" y="1467"/>
                    <a:pt x="1401" y="1442"/>
                  </a:cubicBezTo>
                  <a:cubicBezTo>
                    <a:pt x="1376" y="1405"/>
                    <a:pt x="1367" y="1369"/>
                    <a:pt x="1336" y="1337"/>
                  </a:cubicBezTo>
                  <a:cubicBezTo>
                    <a:pt x="1306" y="1247"/>
                    <a:pt x="1330" y="1278"/>
                    <a:pt x="1283" y="1233"/>
                  </a:cubicBezTo>
                  <a:cubicBezTo>
                    <a:pt x="1263" y="1152"/>
                    <a:pt x="1268" y="1206"/>
                    <a:pt x="1283" y="1115"/>
                  </a:cubicBezTo>
                  <a:cubicBezTo>
                    <a:pt x="1293" y="1054"/>
                    <a:pt x="1310" y="932"/>
                    <a:pt x="1310" y="932"/>
                  </a:cubicBezTo>
                  <a:cubicBezTo>
                    <a:pt x="1305" y="640"/>
                    <a:pt x="1313" y="347"/>
                    <a:pt x="1296" y="55"/>
                  </a:cubicBezTo>
                  <a:cubicBezTo>
                    <a:pt x="1293" y="0"/>
                    <a:pt x="1139" y="107"/>
                    <a:pt x="1139" y="107"/>
                  </a:cubicBezTo>
                  <a:cubicBezTo>
                    <a:pt x="1097" y="170"/>
                    <a:pt x="1084" y="167"/>
                    <a:pt x="1008" y="146"/>
                  </a:cubicBezTo>
                  <a:cubicBezTo>
                    <a:pt x="982" y="139"/>
                    <a:pt x="930" y="120"/>
                    <a:pt x="930" y="120"/>
                  </a:cubicBezTo>
                  <a:cubicBezTo>
                    <a:pt x="917" y="107"/>
                    <a:pt x="906" y="91"/>
                    <a:pt x="891" y="81"/>
                  </a:cubicBezTo>
                  <a:cubicBezTo>
                    <a:pt x="794" y="17"/>
                    <a:pt x="901" y="120"/>
                    <a:pt x="825" y="41"/>
                  </a:cubicBezTo>
                  <a:cubicBezTo>
                    <a:pt x="778" y="90"/>
                    <a:pt x="805" y="109"/>
                    <a:pt x="838" y="159"/>
                  </a:cubicBezTo>
                  <a:cubicBezTo>
                    <a:pt x="842" y="172"/>
                    <a:pt x="844" y="187"/>
                    <a:pt x="851" y="199"/>
                  </a:cubicBezTo>
                  <a:cubicBezTo>
                    <a:pt x="857" y="210"/>
                    <a:pt x="878" y="213"/>
                    <a:pt x="878" y="225"/>
                  </a:cubicBezTo>
                  <a:cubicBezTo>
                    <a:pt x="878" y="237"/>
                    <a:pt x="863" y="248"/>
                    <a:pt x="851" y="251"/>
                  </a:cubicBezTo>
                  <a:cubicBezTo>
                    <a:pt x="813" y="261"/>
                    <a:pt x="773" y="260"/>
                    <a:pt x="734" y="264"/>
                  </a:cubicBezTo>
                  <a:cubicBezTo>
                    <a:pt x="648" y="243"/>
                    <a:pt x="546" y="270"/>
                    <a:pt x="459" y="277"/>
                  </a:cubicBezTo>
                  <a:cubicBezTo>
                    <a:pt x="385" y="273"/>
                    <a:pt x="310" y="271"/>
                    <a:pt x="236" y="264"/>
                  </a:cubicBezTo>
                  <a:cubicBezTo>
                    <a:pt x="179" y="258"/>
                    <a:pt x="144" y="204"/>
                    <a:pt x="92" y="185"/>
                  </a:cubicBezTo>
                  <a:cubicBezTo>
                    <a:pt x="61" y="139"/>
                    <a:pt x="66" y="130"/>
                    <a:pt x="66" y="17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1" name="Freeform 132"/>
            <p:cNvSpPr>
              <a:spLocks/>
            </p:cNvSpPr>
            <p:nvPr/>
          </p:nvSpPr>
          <p:spPr bwMode="auto">
            <a:xfrm>
              <a:off x="1008" y="864"/>
              <a:ext cx="174" cy="1042"/>
            </a:xfrm>
            <a:custGeom>
              <a:avLst/>
              <a:gdLst>
                <a:gd name="T0" fmla="*/ 60 w 174"/>
                <a:gd name="T1" fmla="*/ 0 h 1042"/>
                <a:gd name="T2" fmla="*/ 87 w 174"/>
                <a:gd name="T3" fmla="*/ 27 h 1042"/>
                <a:gd name="T4" fmla="*/ 139 w 174"/>
                <a:gd name="T5" fmla="*/ 40 h 1042"/>
                <a:gd name="T6" fmla="*/ 100 w 174"/>
                <a:gd name="T7" fmla="*/ 851 h 1042"/>
                <a:gd name="T8" fmla="*/ 87 w 174"/>
                <a:gd name="T9" fmla="*/ 1021 h 1042"/>
                <a:gd name="T10" fmla="*/ 21 w 174"/>
                <a:gd name="T11" fmla="*/ 995 h 1042"/>
                <a:gd name="T12" fmla="*/ 21 w 174"/>
                <a:gd name="T13" fmla="*/ 79 h 10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1042"/>
                <a:gd name="T23" fmla="*/ 174 w 174"/>
                <a:gd name="T24" fmla="*/ 1042 h 10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1042">
                  <a:moveTo>
                    <a:pt x="60" y="0"/>
                  </a:moveTo>
                  <a:cubicBezTo>
                    <a:pt x="69" y="9"/>
                    <a:pt x="76" y="21"/>
                    <a:pt x="87" y="27"/>
                  </a:cubicBezTo>
                  <a:cubicBezTo>
                    <a:pt x="103" y="35"/>
                    <a:pt x="138" y="22"/>
                    <a:pt x="139" y="40"/>
                  </a:cubicBezTo>
                  <a:cubicBezTo>
                    <a:pt x="174" y="678"/>
                    <a:pt x="162" y="539"/>
                    <a:pt x="100" y="851"/>
                  </a:cubicBezTo>
                  <a:cubicBezTo>
                    <a:pt x="96" y="908"/>
                    <a:pt x="114" y="971"/>
                    <a:pt x="87" y="1021"/>
                  </a:cubicBezTo>
                  <a:cubicBezTo>
                    <a:pt x="76" y="1042"/>
                    <a:pt x="23" y="1019"/>
                    <a:pt x="21" y="995"/>
                  </a:cubicBezTo>
                  <a:cubicBezTo>
                    <a:pt x="0" y="690"/>
                    <a:pt x="21" y="384"/>
                    <a:pt x="21" y="79"/>
                  </a:cubicBezTo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2" name="Freeform 133"/>
            <p:cNvSpPr>
              <a:spLocks/>
            </p:cNvSpPr>
            <p:nvPr/>
          </p:nvSpPr>
          <p:spPr bwMode="auto">
            <a:xfrm>
              <a:off x="699" y="1087"/>
              <a:ext cx="512" cy="198"/>
            </a:xfrm>
            <a:custGeom>
              <a:avLst/>
              <a:gdLst>
                <a:gd name="T0" fmla="*/ 414 w 512"/>
                <a:gd name="T1" fmla="*/ 26 h 198"/>
                <a:gd name="T2" fmla="*/ 34 w 512"/>
                <a:gd name="T3" fmla="*/ 39 h 198"/>
                <a:gd name="T4" fmla="*/ 47 w 512"/>
                <a:gd name="T5" fmla="*/ 144 h 198"/>
                <a:gd name="T6" fmla="*/ 427 w 512"/>
                <a:gd name="T7" fmla="*/ 157 h 198"/>
                <a:gd name="T8" fmla="*/ 440 w 512"/>
                <a:gd name="T9" fmla="*/ 52 h 198"/>
                <a:gd name="T10" fmla="*/ 401 w 512"/>
                <a:gd name="T11" fmla="*/ 39 h 198"/>
                <a:gd name="T12" fmla="*/ 414 w 512"/>
                <a:gd name="T13" fmla="*/ 26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2"/>
                <a:gd name="T22" fmla="*/ 0 h 198"/>
                <a:gd name="T23" fmla="*/ 512 w 512"/>
                <a:gd name="T24" fmla="*/ 198 h 1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2" h="198">
                  <a:moveTo>
                    <a:pt x="414" y="26"/>
                  </a:moveTo>
                  <a:cubicBezTo>
                    <a:pt x="287" y="30"/>
                    <a:pt x="155" y="0"/>
                    <a:pt x="34" y="39"/>
                  </a:cubicBezTo>
                  <a:cubicBezTo>
                    <a:pt x="0" y="50"/>
                    <a:pt x="13" y="134"/>
                    <a:pt x="47" y="144"/>
                  </a:cubicBezTo>
                  <a:cubicBezTo>
                    <a:pt x="168" y="180"/>
                    <a:pt x="300" y="153"/>
                    <a:pt x="427" y="157"/>
                  </a:cubicBezTo>
                  <a:cubicBezTo>
                    <a:pt x="489" y="178"/>
                    <a:pt x="512" y="198"/>
                    <a:pt x="440" y="52"/>
                  </a:cubicBezTo>
                  <a:cubicBezTo>
                    <a:pt x="434" y="40"/>
                    <a:pt x="411" y="49"/>
                    <a:pt x="401" y="39"/>
                  </a:cubicBezTo>
                  <a:cubicBezTo>
                    <a:pt x="397" y="35"/>
                    <a:pt x="410" y="30"/>
                    <a:pt x="414" y="26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3" name="Freeform 134"/>
            <p:cNvSpPr>
              <a:spLocks/>
            </p:cNvSpPr>
            <p:nvPr/>
          </p:nvSpPr>
          <p:spPr bwMode="auto">
            <a:xfrm>
              <a:off x="752" y="1121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4" name="Freeform 135"/>
            <p:cNvSpPr>
              <a:spLocks/>
            </p:cNvSpPr>
            <p:nvPr/>
          </p:nvSpPr>
          <p:spPr bwMode="auto">
            <a:xfrm>
              <a:off x="912" y="1152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5" name="Freeform 136"/>
            <p:cNvSpPr>
              <a:spLocks/>
            </p:cNvSpPr>
            <p:nvPr/>
          </p:nvSpPr>
          <p:spPr bwMode="auto">
            <a:xfrm>
              <a:off x="851" y="1296"/>
              <a:ext cx="61" cy="576"/>
            </a:xfrm>
            <a:custGeom>
              <a:avLst/>
              <a:gdLst>
                <a:gd name="T0" fmla="*/ 0 w 68"/>
                <a:gd name="T1" fmla="*/ 0 h 707"/>
                <a:gd name="T2" fmla="*/ 26 w 68"/>
                <a:gd name="T3" fmla="*/ 707 h 707"/>
                <a:gd name="T4" fmla="*/ 0 60000 65536"/>
                <a:gd name="T5" fmla="*/ 0 60000 65536"/>
                <a:gd name="T6" fmla="*/ 0 w 68"/>
                <a:gd name="T7" fmla="*/ 0 h 707"/>
                <a:gd name="T8" fmla="*/ 68 w 68"/>
                <a:gd name="T9" fmla="*/ 707 h 7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" h="707">
                  <a:moveTo>
                    <a:pt x="0" y="0"/>
                  </a:moveTo>
                  <a:cubicBezTo>
                    <a:pt x="68" y="271"/>
                    <a:pt x="26" y="153"/>
                    <a:pt x="26" y="7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6" name="Freeform 137"/>
            <p:cNvSpPr>
              <a:spLocks/>
            </p:cNvSpPr>
            <p:nvPr/>
          </p:nvSpPr>
          <p:spPr bwMode="auto">
            <a:xfrm>
              <a:off x="909" y="1631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7" name="Freeform 138"/>
            <p:cNvSpPr>
              <a:spLocks/>
            </p:cNvSpPr>
            <p:nvPr/>
          </p:nvSpPr>
          <p:spPr bwMode="auto">
            <a:xfrm>
              <a:off x="864" y="912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8" name="Freeform 139"/>
            <p:cNvSpPr>
              <a:spLocks/>
            </p:cNvSpPr>
            <p:nvPr/>
          </p:nvSpPr>
          <p:spPr bwMode="auto">
            <a:xfrm>
              <a:off x="1584" y="78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9" name="Freeform 140"/>
            <p:cNvSpPr>
              <a:spLocks/>
            </p:cNvSpPr>
            <p:nvPr/>
          </p:nvSpPr>
          <p:spPr bwMode="auto">
            <a:xfrm>
              <a:off x="1680" y="105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0" name="Freeform 141"/>
            <p:cNvSpPr>
              <a:spLocks/>
            </p:cNvSpPr>
            <p:nvPr/>
          </p:nvSpPr>
          <p:spPr bwMode="auto">
            <a:xfrm>
              <a:off x="1488" y="110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1" name="Freeform 142"/>
            <p:cNvSpPr>
              <a:spLocks/>
            </p:cNvSpPr>
            <p:nvPr/>
          </p:nvSpPr>
          <p:spPr bwMode="auto">
            <a:xfrm>
              <a:off x="1584" y="137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2" name="Freeform 143"/>
            <p:cNvSpPr>
              <a:spLocks/>
            </p:cNvSpPr>
            <p:nvPr/>
          </p:nvSpPr>
          <p:spPr bwMode="auto">
            <a:xfrm>
              <a:off x="1296" y="86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3" name="Freeform 144"/>
            <p:cNvSpPr>
              <a:spLocks/>
            </p:cNvSpPr>
            <p:nvPr/>
          </p:nvSpPr>
          <p:spPr bwMode="auto">
            <a:xfrm>
              <a:off x="1392" y="113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4" name="Freeform 145"/>
            <p:cNvSpPr>
              <a:spLocks/>
            </p:cNvSpPr>
            <p:nvPr/>
          </p:nvSpPr>
          <p:spPr bwMode="auto">
            <a:xfrm>
              <a:off x="1152" y="1217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5" name="Freeform 146"/>
            <p:cNvSpPr>
              <a:spLocks/>
            </p:cNvSpPr>
            <p:nvPr/>
          </p:nvSpPr>
          <p:spPr bwMode="auto">
            <a:xfrm>
              <a:off x="1248" y="148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6" name="Freeform 147"/>
            <p:cNvSpPr>
              <a:spLocks/>
            </p:cNvSpPr>
            <p:nvPr/>
          </p:nvSpPr>
          <p:spPr bwMode="auto">
            <a:xfrm>
              <a:off x="1680" y="153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7" name="Freeform 148"/>
            <p:cNvSpPr>
              <a:spLocks/>
            </p:cNvSpPr>
            <p:nvPr/>
          </p:nvSpPr>
          <p:spPr bwMode="auto">
            <a:xfrm>
              <a:off x="1248" y="137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8" name="Freeform 149"/>
            <p:cNvSpPr>
              <a:spLocks/>
            </p:cNvSpPr>
            <p:nvPr/>
          </p:nvSpPr>
          <p:spPr bwMode="auto">
            <a:xfrm>
              <a:off x="1344" y="1649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9" name="Freeform 150"/>
            <p:cNvSpPr>
              <a:spLocks/>
            </p:cNvSpPr>
            <p:nvPr/>
          </p:nvSpPr>
          <p:spPr bwMode="auto">
            <a:xfrm>
              <a:off x="960" y="1776"/>
              <a:ext cx="484" cy="974"/>
            </a:xfrm>
            <a:custGeom>
              <a:avLst/>
              <a:gdLst>
                <a:gd name="T0" fmla="*/ 52 w 484"/>
                <a:gd name="T1" fmla="*/ 98 h 974"/>
                <a:gd name="T2" fmla="*/ 0 w 484"/>
                <a:gd name="T3" fmla="*/ 203 h 974"/>
                <a:gd name="T4" fmla="*/ 26 w 484"/>
                <a:gd name="T5" fmla="*/ 635 h 974"/>
                <a:gd name="T6" fmla="*/ 39 w 484"/>
                <a:gd name="T7" fmla="*/ 700 h 974"/>
                <a:gd name="T8" fmla="*/ 65 w 484"/>
                <a:gd name="T9" fmla="*/ 779 h 974"/>
                <a:gd name="T10" fmla="*/ 52 w 484"/>
                <a:gd name="T11" fmla="*/ 831 h 974"/>
                <a:gd name="T12" fmla="*/ 78 w 484"/>
                <a:gd name="T13" fmla="*/ 870 h 974"/>
                <a:gd name="T14" fmla="*/ 209 w 484"/>
                <a:gd name="T15" fmla="*/ 962 h 974"/>
                <a:gd name="T16" fmla="*/ 392 w 484"/>
                <a:gd name="T17" fmla="*/ 949 h 974"/>
                <a:gd name="T18" fmla="*/ 419 w 484"/>
                <a:gd name="T19" fmla="*/ 870 h 974"/>
                <a:gd name="T20" fmla="*/ 432 w 484"/>
                <a:gd name="T21" fmla="*/ 805 h 974"/>
                <a:gd name="T22" fmla="*/ 484 w 484"/>
                <a:gd name="T23" fmla="*/ 726 h 974"/>
                <a:gd name="T24" fmla="*/ 471 w 484"/>
                <a:gd name="T25" fmla="*/ 543 h 974"/>
                <a:gd name="T26" fmla="*/ 445 w 484"/>
                <a:gd name="T27" fmla="*/ 465 h 974"/>
                <a:gd name="T28" fmla="*/ 353 w 484"/>
                <a:gd name="T29" fmla="*/ 150 h 974"/>
                <a:gd name="T30" fmla="*/ 288 w 484"/>
                <a:gd name="T31" fmla="*/ 46 h 974"/>
                <a:gd name="T32" fmla="*/ 261 w 484"/>
                <a:gd name="T33" fmla="*/ 20 h 974"/>
                <a:gd name="T34" fmla="*/ 52 w 484"/>
                <a:gd name="T35" fmla="*/ 98 h 9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"/>
                <a:gd name="T55" fmla="*/ 0 h 974"/>
                <a:gd name="T56" fmla="*/ 484 w 484"/>
                <a:gd name="T57" fmla="*/ 974 h 9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" h="974">
                  <a:moveTo>
                    <a:pt x="52" y="98"/>
                  </a:moveTo>
                  <a:cubicBezTo>
                    <a:pt x="38" y="140"/>
                    <a:pt x="14" y="161"/>
                    <a:pt x="0" y="203"/>
                  </a:cubicBezTo>
                  <a:cubicBezTo>
                    <a:pt x="9" y="347"/>
                    <a:pt x="17" y="491"/>
                    <a:pt x="26" y="635"/>
                  </a:cubicBezTo>
                  <a:cubicBezTo>
                    <a:pt x="27" y="657"/>
                    <a:pt x="33" y="679"/>
                    <a:pt x="39" y="700"/>
                  </a:cubicBezTo>
                  <a:cubicBezTo>
                    <a:pt x="46" y="727"/>
                    <a:pt x="65" y="779"/>
                    <a:pt x="65" y="779"/>
                  </a:cubicBezTo>
                  <a:cubicBezTo>
                    <a:pt x="61" y="796"/>
                    <a:pt x="49" y="813"/>
                    <a:pt x="52" y="831"/>
                  </a:cubicBezTo>
                  <a:cubicBezTo>
                    <a:pt x="54" y="846"/>
                    <a:pt x="68" y="858"/>
                    <a:pt x="78" y="870"/>
                  </a:cubicBezTo>
                  <a:cubicBezTo>
                    <a:pt x="126" y="926"/>
                    <a:pt x="152" y="924"/>
                    <a:pt x="209" y="962"/>
                  </a:cubicBezTo>
                  <a:cubicBezTo>
                    <a:pt x="270" y="958"/>
                    <a:pt x="336" y="974"/>
                    <a:pt x="392" y="949"/>
                  </a:cubicBezTo>
                  <a:cubicBezTo>
                    <a:pt x="417" y="938"/>
                    <a:pt x="419" y="870"/>
                    <a:pt x="419" y="870"/>
                  </a:cubicBezTo>
                  <a:cubicBezTo>
                    <a:pt x="397" y="809"/>
                    <a:pt x="398" y="850"/>
                    <a:pt x="432" y="805"/>
                  </a:cubicBezTo>
                  <a:cubicBezTo>
                    <a:pt x="451" y="780"/>
                    <a:pt x="484" y="726"/>
                    <a:pt x="484" y="726"/>
                  </a:cubicBezTo>
                  <a:cubicBezTo>
                    <a:pt x="480" y="665"/>
                    <a:pt x="480" y="603"/>
                    <a:pt x="471" y="543"/>
                  </a:cubicBezTo>
                  <a:cubicBezTo>
                    <a:pt x="467" y="516"/>
                    <a:pt x="445" y="465"/>
                    <a:pt x="445" y="465"/>
                  </a:cubicBezTo>
                  <a:cubicBezTo>
                    <a:pt x="434" y="364"/>
                    <a:pt x="428" y="228"/>
                    <a:pt x="353" y="150"/>
                  </a:cubicBezTo>
                  <a:cubicBezTo>
                    <a:pt x="316" y="39"/>
                    <a:pt x="353" y="97"/>
                    <a:pt x="288" y="46"/>
                  </a:cubicBezTo>
                  <a:cubicBezTo>
                    <a:pt x="278" y="38"/>
                    <a:pt x="270" y="29"/>
                    <a:pt x="261" y="20"/>
                  </a:cubicBezTo>
                  <a:cubicBezTo>
                    <a:pt x="41" y="38"/>
                    <a:pt x="150" y="0"/>
                    <a:pt x="52" y="9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0" name="Freeform 151"/>
            <p:cNvSpPr>
              <a:spLocks/>
            </p:cNvSpPr>
            <p:nvPr/>
          </p:nvSpPr>
          <p:spPr bwMode="auto">
            <a:xfrm>
              <a:off x="48" y="1728"/>
              <a:ext cx="1100" cy="1193"/>
            </a:xfrm>
            <a:custGeom>
              <a:avLst/>
              <a:gdLst>
                <a:gd name="T0" fmla="*/ 904 w 1100"/>
                <a:gd name="T1" fmla="*/ 94 h 1193"/>
                <a:gd name="T2" fmla="*/ 1035 w 1100"/>
                <a:gd name="T3" fmla="*/ 108 h 1193"/>
                <a:gd name="T4" fmla="*/ 1022 w 1100"/>
                <a:gd name="T5" fmla="*/ 684 h 1193"/>
                <a:gd name="T6" fmla="*/ 995 w 1100"/>
                <a:gd name="T7" fmla="*/ 762 h 1193"/>
                <a:gd name="T8" fmla="*/ 1100 w 1100"/>
                <a:gd name="T9" fmla="*/ 1116 h 1193"/>
                <a:gd name="T10" fmla="*/ 380 w 1100"/>
                <a:gd name="T11" fmla="*/ 1129 h 1193"/>
                <a:gd name="T12" fmla="*/ 144 w 1100"/>
                <a:gd name="T13" fmla="*/ 985 h 1193"/>
                <a:gd name="T14" fmla="*/ 131 w 1100"/>
                <a:gd name="T15" fmla="*/ 945 h 1193"/>
                <a:gd name="T16" fmla="*/ 66 w 1100"/>
                <a:gd name="T17" fmla="*/ 919 h 1193"/>
                <a:gd name="T18" fmla="*/ 0 w 1100"/>
                <a:gd name="T19" fmla="*/ 867 h 1193"/>
                <a:gd name="T20" fmla="*/ 14 w 1100"/>
                <a:gd name="T21" fmla="*/ 828 h 1193"/>
                <a:gd name="T22" fmla="*/ 210 w 1100"/>
                <a:gd name="T23" fmla="*/ 788 h 1193"/>
                <a:gd name="T24" fmla="*/ 262 w 1100"/>
                <a:gd name="T25" fmla="*/ 710 h 1193"/>
                <a:gd name="T26" fmla="*/ 275 w 1100"/>
                <a:gd name="T27" fmla="*/ 670 h 1193"/>
                <a:gd name="T28" fmla="*/ 341 w 1100"/>
                <a:gd name="T29" fmla="*/ 605 h 1193"/>
                <a:gd name="T30" fmla="*/ 367 w 1100"/>
                <a:gd name="T31" fmla="*/ 566 h 1193"/>
                <a:gd name="T32" fmla="*/ 406 w 1100"/>
                <a:gd name="T33" fmla="*/ 422 h 1193"/>
                <a:gd name="T34" fmla="*/ 550 w 1100"/>
                <a:gd name="T35" fmla="*/ 108 h 1193"/>
                <a:gd name="T36" fmla="*/ 838 w 1100"/>
                <a:gd name="T37" fmla="*/ 68 h 1193"/>
                <a:gd name="T38" fmla="*/ 904 w 1100"/>
                <a:gd name="T39" fmla="*/ 94 h 11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0"/>
                <a:gd name="T61" fmla="*/ 0 h 1193"/>
                <a:gd name="T62" fmla="*/ 1100 w 1100"/>
                <a:gd name="T63" fmla="*/ 1193 h 11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0" h="1193">
                  <a:moveTo>
                    <a:pt x="904" y="94"/>
                  </a:moveTo>
                  <a:cubicBezTo>
                    <a:pt x="948" y="99"/>
                    <a:pt x="1026" y="65"/>
                    <a:pt x="1035" y="108"/>
                  </a:cubicBezTo>
                  <a:cubicBezTo>
                    <a:pt x="1073" y="296"/>
                    <a:pt x="1034" y="492"/>
                    <a:pt x="1022" y="684"/>
                  </a:cubicBezTo>
                  <a:cubicBezTo>
                    <a:pt x="1020" y="711"/>
                    <a:pt x="995" y="762"/>
                    <a:pt x="995" y="762"/>
                  </a:cubicBezTo>
                  <a:cubicBezTo>
                    <a:pt x="1003" y="932"/>
                    <a:pt x="945" y="1060"/>
                    <a:pt x="1100" y="1116"/>
                  </a:cubicBezTo>
                  <a:cubicBezTo>
                    <a:pt x="869" y="1193"/>
                    <a:pt x="619" y="1134"/>
                    <a:pt x="380" y="1129"/>
                  </a:cubicBezTo>
                  <a:cubicBezTo>
                    <a:pt x="302" y="1075"/>
                    <a:pt x="214" y="1052"/>
                    <a:pt x="144" y="985"/>
                  </a:cubicBezTo>
                  <a:cubicBezTo>
                    <a:pt x="140" y="972"/>
                    <a:pt x="142" y="954"/>
                    <a:pt x="131" y="945"/>
                  </a:cubicBezTo>
                  <a:cubicBezTo>
                    <a:pt x="113" y="930"/>
                    <a:pt x="87" y="929"/>
                    <a:pt x="66" y="919"/>
                  </a:cubicBezTo>
                  <a:cubicBezTo>
                    <a:pt x="34" y="903"/>
                    <a:pt x="24" y="890"/>
                    <a:pt x="0" y="867"/>
                  </a:cubicBezTo>
                  <a:cubicBezTo>
                    <a:pt x="5" y="854"/>
                    <a:pt x="3" y="836"/>
                    <a:pt x="14" y="828"/>
                  </a:cubicBezTo>
                  <a:cubicBezTo>
                    <a:pt x="59" y="796"/>
                    <a:pt x="166" y="793"/>
                    <a:pt x="210" y="788"/>
                  </a:cubicBezTo>
                  <a:cubicBezTo>
                    <a:pt x="227" y="762"/>
                    <a:pt x="245" y="736"/>
                    <a:pt x="262" y="710"/>
                  </a:cubicBezTo>
                  <a:cubicBezTo>
                    <a:pt x="270" y="698"/>
                    <a:pt x="267" y="681"/>
                    <a:pt x="275" y="670"/>
                  </a:cubicBezTo>
                  <a:cubicBezTo>
                    <a:pt x="294" y="645"/>
                    <a:pt x="324" y="631"/>
                    <a:pt x="341" y="605"/>
                  </a:cubicBezTo>
                  <a:cubicBezTo>
                    <a:pt x="350" y="592"/>
                    <a:pt x="358" y="579"/>
                    <a:pt x="367" y="566"/>
                  </a:cubicBezTo>
                  <a:cubicBezTo>
                    <a:pt x="388" y="502"/>
                    <a:pt x="397" y="486"/>
                    <a:pt x="406" y="422"/>
                  </a:cubicBezTo>
                  <a:cubicBezTo>
                    <a:pt x="423" y="303"/>
                    <a:pt x="415" y="153"/>
                    <a:pt x="550" y="108"/>
                  </a:cubicBezTo>
                  <a:cubicBezTo>
                    <a:pt x="658" y="0"/>
                    <a:pt x="578" y="54"/>
                    <a:pt x="838" y="68"/>
                  </a:cubicBezTo>
                  <a:cubicBezTo>
                    <a:pt x="921" y="95"/>
                    <a:pt x="945" y="94"/>
                    <a:pt x="904" y="94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1" name="Freeform 152"/>
            <p:cNvSpPr>
              <a:spLocks/>
            </p:cNvSpPr>
            <p:nvPr/>
          </p:nvSpPr>
          <p:spPr bwMode="auto">
            <a:xfrm>
              <a:off x="1104" y="1680"/>
              <a:ext cx="662" cy="1010"/>
            </a:xfrm>
            <a:custGeom>
              <a:avLst/>
              <a:gdLst>
                <a:gd name="T0" fmla="*/ 34 w 662"/>
                <a:gd name="T1" fmla="*/ 107 h 1010"/>
                <a:gd name="T2" fmla="*/ 86 w 662"/>
                <a:gd name="T3" fmla="*/ 54 h 1010"/>
                <a:gd name="T4" fmla="*/ 126 w 662"/>
                <a:gd name="T5" fmla="*/ 41 h 1010"/>
                <a:gd name="T6" fmla="*/ 165 w 662"/>
                <a:gd name="T7" fmla="*/ 15 h 1010"/>
                <a:gd name="T8" fmla="*/ 178 w 662"/>
                <a:gd name="T9" fmla="*/ 172 h 1010"/>
                <a:gd name="T10" fmla="*/ 178 w 662"/>
                <a:gd name="T11" fmla="*/ 237 h 1010"/>
                <a:gd name="T12" fmla="*/ 152 w 662"/>
                <a:gd name="T13" fmla="*/ 198 h 1010"/>
                <a:gd name="T14" fmla="*/ 165 w 662"/>
                <a:gd name="T15" fmla="*/ 54 h 1010"/>
                <a:gd name="T16" fmla="*/ 204 w 662"/>
                <a:gd name="T17" fmla="*/ 67 h 1010"/>
                <a:gd name="T18" fmla="*/ 270 w 662"/>
                <a:gd name="T19" fmla="*/ 224 h 1010"/>
                <a:gd name="T20" fmla="*/ 361 w 662"/>
                <a:gd name="T21" fmla="*/ 499 h 1010"/>
                <a:gd name="T22" fmla="*/ 466 w 662"/>
                <a:gd name="T23" fmla="*/ 696 h 1010"/>
                <a:gd name="T24" fmla="*/ 662 w 662"/>
                <a:gd name="T25" fmla="*/ 918 h 1010"/>
                <a:gd name="T26" fmla="*/ 270 w 662"/>
                <a:gd name="T27" fmla="*/ 1010 h 1010"/>
                <a:gd name="T28" fmla="*/ 165 w 662"/>
                <a:gd name="T29" fmla="*/ 552 h 1010"/>
                <a:gd name="T30" fmla="*/ 152 w 662"/>
                <a:gd name="T31" fmla="*/ 512 h 1010"/>
                <a:gd name="T32" fmla="*/ 113 w 662"/>
                <a:gd name="T33" fmla="*/ 473 h 1010"/>
                <a:gd name="T34" fmla="*/ 47 w 662"/>
                <a:gd name="T35" fmla="*/ 198 h 1010"/>
                <a:gd name="T36" fmla="*/ 34 w 662"/>
                <a:gd name="T37" fmla="*/ 107 h 10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2"/>
                <a:gd name="T58" fmla="*/ 0 h 1010"/>
                <a:gd name="T59" fmla="*/ 662 w 662"/>
                <a:gd name="T60" fmla="*/ 1010 h 10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2" h="1010">
                  <a:moveTo>
                    <a:pt x="34" y="107"/>
                  </a:moveTo>
                  <a:cubicBezTo>
                    <a:pt x="143" y="68"/>
                    <a:pt x="12" y="126"/>
                    <a:pt x="86" y="54"/>
                  </a:cubicBezTo>
                  <a:cubicBezTo>
                    <a:pt x="96" y="44"/>
                    <a:pt x="113" y="45"/>
                    <a:pt x="126" y="41"/>
                  </a:cubicBezTo>
                  <a:cubicBezTo>
                    <a:pt x="139" y="32"/>
                    <a:pt x="159" y="0"/>
                    <a:pt x="165" y="15"/>
                  </a:cubicBezTo>
                  <a:cubicBezTo>
                    <a:pt x="184" y="64"/>
                    <a:pt x="172" y="120"/>
                    <a:pt x="178" y="172"/>
                  </a:cubicBezTo>
                  <a:cubicBezTo>
                    <a:pt x="180" y="191"/>
                    <a:pt x="239" y="315"/>
                    <a:pt x="178" y="237"/>
                  </a:cubicBezTo>
                  <a:cubicBezTo>
                    <a:pt x="168" y="225"/>
                    <a:pt x="161" y="211"/>
                    <a:pt x="152" y="198"/>
                  </a:cubicBezTo>
                  <a:cubicBezTo>
                    <a:pt x="156" y="150"/>
                    <a:pt x="147" y="99"/>
                    <a:pt x="165" y="54"/>
                  </a:cubicBezTo>
                  <a:cubicBezTo>
                    <a:pt x="170" y="41"/>
                    <a:pt x="196" y="56"/>
                    <a:pt x="204" y="67"/>
                  </a:cubicBezTo>
                  <a:cubicBezTo>
                    <a:pt x="231" y="105"/>
                    <a:pt x="238" y="176"/>
                    <a:pt x="270" y="224"/>
                  </a:cubicBezTo>
                  <a:cubicBezTo>
                    <a:pt x="299" y="314"/>
                    <a:pt x="308" y="419"/>
                    <a:pt x="361" y="499"/>
                  </a:cubicBezTo>
                  <a:cubicBezTo>
                    <a:pt x="380" y="577"/>
                    <a:pt x="410" y="638"/>
                    <a:pt x="466" y="696"/>
                  </a:cubicBezTo>
                  <a:cubicBezTo>
                    <a:pt x="499" y="796"/>
                    <a:pt x="558" y="883"/>
                    <a:pt x="662" y="918"/>
                  </a:cubicBezTo>
                  <a:cubicBezTo>
                    <a:pt x="534" y="961"/>
                    <a:pt x="398" y="967"/>
                    <a:pt x="270" y="1010"/>
                  </a:cubicBezTo>
                  <a:cubicBezTo>
                    <a:pt x="178" y="872"/>
                    <a:pt x="314" y="651"/>
                    <a:pt x="165" y="552"/>
                  </a:cubicBezTo>
                  <a:cubicBezTo>
                    <a:pt x="161" y="539"/>
                    <a:pt x="160" y="524"/>
                    <a:pt x="152" y="512"/>
                  </a:cubicBezTo>
                  <a:cubicBezTo>
                    <a:pt x="142" y="497"/>
                    <a:pt x="121" y="490"/>
                    <a:pt x="113" y="473"/>
                  </a:cubicBezTo>
                  <a:cubicBezTo>
                    <a:pt x="76" y="392"/>
                    <a:pt x="68" y="283"/>
                    <a:pt x="47" y="198"/>
                  </a:cubicBezTo>
                  <a:cubicBezTo>
                    <a:pt x="25" y="108"/>
                    <a:pt x="0" y="141"/>
                    <a:pt x="34" y="10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2" name="Freeform 153"/>
            <p:cNvSpPr>
              <a:spLocks/>
            </p:cNvSpPr>
            <p:nvPr/>
          </p:nvSpPr>
          <p:spPr bwMode="auto">
            <a:xfrm>
              <a:off x="1047" y="3103"/>
              <a:ext cx="275" cy="1067"/>
            </a:xfrm>
            <a:custGeom>
              <a:avLst/>
              <a:gdLst>
                <a:gd name="T0" fmla="*/ 40 w 275"/>
                <a:gd name="T1" fmla="*/ 0 h 1067"/>
                <a:gd name="T2" fmla="*/ 26 w 275"/>
                <a:gd name="T3" fmla="*/ 706 h 1067"/>
                <a:gd name="T4" fmla="*/ 40 w 275"/>
                <a:gd name="T5" fmla="*/ 1034 h 1067"/>
                <a:gd name="T6" fmla="*/ 144 w 275"/>
                <a:gd name="T7" fmla="*/ 1008 h 1067"/>
                <a:gd name="T8" fmla="*/ 275 w 275"/>
                <a:gd name="T9" fmla="*/ 994 h 1067"/>
                <a:gd name="T10" fmla="*/ 249 w 275"/>
                <a:gd name="T11" fmla="*/ 811 h 1067"/>
                <a:gd name="T12" fmla="*/ 157 w 275"/>
                <a:gd name="T13" fmla="*/ 562 h 1067"/>
                <a:gd name="T14" fmla="*/ 131 w 275"/>
                <a:gd name="T15" fmla="*/ 117 h 1067"/>
                <a:gd name="T16" fmla="*/ 40 w 275"/>
                <a:gd name="T17" fmla="*/ 0 h 10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5"/>
                <a:gd name="T28" fmla="*/ 0 h 1067"/>
                <a:gd name="T29" fmla="*/ 275 w 275"/>
                <a:gd name="T30" fmla="*/ 1067 h 10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5" h="1067">
                  <a:moveTo>
                    <a:pt x="40" y="0"/>
                  </a:moveTo>
                  <a:cubicBezTo>
                    <a:pt x="35" y="235"/>
                    <a:pt x="26" y="471"/>
                    <a:pt x="26" y="706"/>
                  </a:cubicBezTo>
                  <a:cubicBezTo>
                    <a:pt x="26" y="815"/>
                    <a:pt x="0" y="932"/>
                    <a:pt x="40" y="1034"/>
                  </a:cubicBezTo>
                  <a:cubicBezTo>
                    <a:pt x="53" y="1067"/>
                    <a:pt x="108" y="1012"/>
                    <a:pt x="144" y="1008"/>
                  </a:cubicBezTo>
                  <a:cubicBezTo>
                    <a:pt x="188" y="1003"/>
                    <a:pt x="231" y="999"/>
                    <a:pt x="275" y="994"/>
                  </a:cubicBezTo>
                  <a:cubicBezTo>
                    <a:pt x="265" y="893"/>
                    <a:pt x="270" y="887"/>
                    <a:pt x="249" y="811"/>
                  </a:cubicBezTo>
                  <a:cubicBezTo>
                    <a:pt x="226" y="729"/>
                    <a:pt x="184" y="645"/>
                    <a:pt x="157" y="562"/>
                  </a:cubicBezTo>
                  <a:cubicBezTo>
                    <a:pt x="152" y="414"/>
                    <a:pt x="183" y="256"/>
                    <a:pt x="131" y="117"/>
                  </a:cubicBezTo>
                  <a:cubicBezTo>
                    <a:pt x="111" y="63"/>
                    <a:pt x="59" y="56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3" name="Freeform 154"/>
            <p:cNvSpPr>
              <a:spLocks/>
            </p:cNvSpPr>
            <p:nvPr/>
          </p:nvSpPr>
          <p:spPr bwMode="auto">
            <a:xfrm>
              <a:off x="1046" y="3076"/>
              <a:ext cx="145" cy="1061"/>
            </a:xfrm>
            <a:custGeom>
              <a:avLst/>
              <a:gdLst>
                <a:gd name="T0" fmla="*/ 41 w 145"/>
                <a:gd name="T1" fmla="*/ 0 h 1061"/>
                <a:gd name="T2" fmla="*/ 145 w 145"/>
                <a:gd name="T3" fmla="*/ 197 h 1061"/>
                <a:gd name="T4" fmla="*/ 67 w 145"/>
                <a:gd name="T5" fmla="*/ 472 h 1061"/>
                <a:gd name="T6" fmla="*/ 14 w 145"/>
                <a:gd name="T7" fmla="*/ 760 h 1061"/>
                <a:gd name="T8" fmla="*/ 1 w 145"/>
                <a:gd name="T9" fmla="*/ 1061 h 10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061"/>
                <a:gd name="T17" fmla="*/ 145 w 145"/>
                <a:gd name="T18" fmla="*/ 1061 h 10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061">
                  <a:moveTo>
                    <a:pt x="41" y="0"/>
                  </a:moveTo>
                  <a:cubicBezTo>
                    <a:pt x="93" y="54"/>
                    <a:pt x="122" y="126"/>
                    <a:pt x="145" y="197"/>
                  </a:cubicBezTo>
                  <a:cubicBezTo>
                    <a:pt x="133" y="292"/>
                    <a:pt x="120" y="390"/>
                    <a:pt x="67" y="472"/>
                  </a:cubicBezTo>
                  <a:cubicBezTo>
                    <a:pt x="48" y="569"/>
                    <a:pt x="45" y="666"/>
                    <a:pt x="14" y="760"/>
                  </a:cubicBezTo>
                  <a:cubicBezTo>
                    <a:pt x="0" y="1017"/>
                    <a:pt x="1" y="917"/>
                    <a:pt x="1" y="10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4" name="Freeform 155"/>
            <p:cNvSpPr>
              <a:spLocks/>
            </p:cNvSpPr>
            <p:nvPr/>
          </p:nvSpPr>
          <p:spPr bwMode="auto">
            <a:xfrm>
              <a:off x="1126" y="3089"/>
              <a:ext cx="225" cy="367"/>
            </a:xfrm>
            <a:custGeom>
              <a:avLst/>
              <a:gdLst>
                <a:gd name="T0" fmla="*/ 0 w 225"/>
                <a:gd name="T1" fmla="*/ 0 h 367"/>
                <a:gd name="T2" fmla="*/ 144 w 225"/>
                <a:gd name="T3" fmla="*/ 53 h 367"/>
                <a:gd name="T4" fmla="*/ 222 w 225"/>
                <a:gd name="T5" fmla="*/ 367 h 367"/>
                <a:gd name="T6" fmla="*/ 0 60000 65536"/>
                <a:gd name="T7" fmla="*/ 0 60000 65536"/>
                <a:gd name="T8" fmla="*/ 0 60000 65536"/>
                <a:gd name="T9" fmla="*/ 0 w 225"/>
                <a:gd name="T10" fmla="*/ 0 h 367"/>
                <a:gd name="T11" fmla="*/ 225 w 225"/>
                <a:gd name="T12" fmla="*/ 367 h 3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367">
                  <a:moveTo>
                    <a:pt x="0" y="0"/>
                  </a:moveTo>
                  <a:cubicBezTo>
                    <a:pt x="53" y="14"/>
                    <a:pt x="90" y="40"/>
                    <a:pt x="144" y="53"/>
                  </a:cubicBezTo>
                  <a:cubicBezTo>
                    <a:pt x="225" y="134"/>
                    <a:pt x="222" y="259"/>
                    <a:pt x="222" y="3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5" name="Freeform 156"/>
            <p:cNvSpPr>
              <a:spLocks/>
            </p:cNvSpPr>
            <p:nvPr/>
          </p:nvSpPr>
          <p:spPr bwMode="auto">
            <a:xfrm>
              <a:off x="432" y="3194"/>
              <a:ext cx="367" cy="406"/>
            </a:xfrm>
            <a:custGeom>
              <a:avLst/>
              <a:gdLst>
                <a:gd name="T0" fmla="*/ 0 w 367"/>
                <a:gd name="T1" fmla="*/ 0 h 406"/>
                <a:gd name="T2" fmla="*/ 131 w 367"/>
                <a:gd name="T3" fmla="*/ 197 h 406"/>
                <a:gd name="T4" fmla="*/ 183 w 367"/>
                <a:gd name="T5" fmla="*/ 275 h 406"/>
                <a:gd name="T6" fmla="*/ 209 w 367"/>
                <a:gd name="T7" fmla="*/ 327 h 406"/>
                <a:gd name="T8" fmla="*/ 249 w 367"/>
                <a:gd name="T9" fmla="*/ 341 h 406"/>
                <a:gd name="T10" fmla="*/ 340 w 367"/>
                <a:gd name="T11" fmla="*/ 380 h 406"/>
                <a:gd name="T12" fmla="*/ 367 w 367"/>
                <a:gd name="T13" fmla="*/ 406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7"/>
                <a:gd name="T22" fmla="*/ 0 h 406"/>
                <a:gd name="T23" fmla="*/ 367 w 367"/>
                <a:gd name="T24" fmla="*/ 406 h 4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7" h="406">
                  <a:moveTo>
                    <a:pt x="0" y="0"/>
                  </a:moveTo>
                  <a:cubicBezTo>
                    <a:pt x="20" y="80"/>
                    <a:pt x="75" y="139"/>
                    <a:pt x="131" y="197"/>
                  </a:cubicBezTo>
                  <a:cubicBezTo>
                    <a:pt x="160" y="311"/>
                    <a:pt x="119" y="198"/>
                    <a:pt x="183" y="275"/>
                  </a:cubicBezTo>
                  <a:cubicBezTo>
                    <a:pt x="195" y="290"/>
                    <a:pt x="195" y="313"/>
                    <a:pt x="209" y="327"/>
                  </a:cubicBezTo>
                  <a:cubicBezTo>
                    <a:pt x="219" y="337"/>
                    <a:pt x="236" y="335"/>
                    <a:pt x="249" y="341"/>
                  </a:cubicBezTo>
                  <a:cubicBezTo>
                    <a:pt x="355" y="387"/>
                    <a:pt x="253" y="351"/>
                    <a:pt x="340" y="380"/>
                  </a:cubicBezTo>
                  <a:cubicBezTo>
                    <a:pt x="349" y="389"/>
                    <a:pt x="367" y="406"/>
                    <a:pt x="367" y="4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6" name="Freeform 157"/>
            <p:cNvSpPr>
              <a:spLocks/>
            </p:cNvSpPr>
            <p:nvPr/>
          </p:nvSpPr>
          <p:spPr bwMode="auto">
            <a:xfrm>
              <a:off x="419" y="3260"/>
              <a:ext cx="196" cy="445"/>
            </a:xfrm>
            <a:custGeom>
              <a:avLst/>
              <a:gdLst>
                <a:gd name="T0" fmla="*/ 0 w 196"/>
                <a:gd name="T1" fmla="*/ 0 h 445"/>
                <a:gd name="T2" fmla="*/ 13 w 196"/>
                <a:gd name="T3" fmla="*/ 39 h 445"/>
                <a:gd name="T4" fmla="*/ 65 w 196"/>
                <a:gd name="T5" fmla="*/ 117 h 445"/>
                <a:gd name="T6" fmla="*/ 118 w 196"/>
                <a:gd name="T7" fmla="*/ 353 h 445"/>
                <a:gd name="T8" fmla="*/ 196 w 196"/>
                <a:gd name="T9" fmla="*/ 445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445"/>
                <a:gd name="T17" fmla="*/ 196 w 196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445">
                  <a:moveTo>
                    <a:pt x="0" y="0"/>
                  </a:moveTo>
                  <a:cubicBezTo>
                    <a:pt x="4" y="13"/>
                    <a:pt x="6" y="27"/>
                    <a:pt x="13" y="39"/>
                  </a:cubicBezTo>
                  <a:cubicBezTo>
                    <a:pt x="28" y="66"/>
                    <a:pt x="65" y="117"/>
                    <a:pt x="65" y="117"/>
                  </a:cubicBezTo>
                  <a:cubicBezTo>
                    <a:pt x="99" y="283"/>
                    <a:pt x="81" y="205"/>
                    <a:pt x="118" y="353"/>
                  </a:cubicBezTo>
                  <a:cubicBezTo>
                    <a:pt x="126" y="387"/>
                    <a:pt x="172" y="421"/>
                    <a:pt x="196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7" name="Freeform 158"/>
            <p:cNvSpPr>
              <a:spLocks/>
            </p:cNvSpPr>
            <p:nvPr/>
          </p:nvSpPr>
          <p:spPr bwMode="auto">
            <a:xfrm>
              <a:off x="497" y="4097"/>
              <a:ext cx="636" cy="184"/>
            </a:xfrm>
            <a:custGeom>
              <a:avLst/>
              <a:gdLst>
                <a:gd name="T0" fmla="*/ 0 w 636"/>
                <a:gd name="T1" fmla="*/ 0 h 184"/>
                <a:gd name="T2" fmla="*/ 432 w 636"/>
                <a:gd name="T3" fmla="*/ 131 h 184"/>
                <a:gd name="T4" fmla="*/ 576 w 636"/>
                <a:gd name="T5" fmla="*/ 184 h 184"/>
                <a:gd name="T6" fmla="*/ 616 w 636"/>
                <a:gd name="T7" fmla="*/ 171 h 184"/>
                <a:gd name="T8" fmla="*/ 616 w 636"/>
                <a:gd name="T9" fmla="*/ 66 h 184"/>
                <a:gd name="T10" fmla="*/ 537 w 636"/>
                <a:gd name="T11" fmla="*/ 40 h 184"/>
                <a:gd name="T12" fmla="*/ 79 w 636"/>
                <a:gd name="T13" fmla="*/ 14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6"/>
                <a:gd name="T22" fmla="*/ 0 h 184"/>
                <a:gd name="T23" fmla="*/ 636 w 636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6" h="184">
                  <a:moveTo>
                    <a:pt x="0" y="0"/>
                  </a:moveTo>
                  <a:cubicBezTo>
                    <a:pt x="128" y="86"/>
                    <a:pt x="287" y="83"/>
                    <a:pt x="432" y="131"/>
                  </a:cubicBezTo>
                  <a:cubicBezTo>
                    <a:pt x="510" y="106"/>
                    <a:pt x="516" y="144"/>
                    <a:pt x="576" y="184"/>
                  </a:cubicBezTo>
                  <a:cubicBezTo>
                    <a:pt x="589" y="180"/>
                    <a:pt x="606" y="181"/>
                    <a:pt x="616" y="171"/>
                  </a:cubicBezTo>
                  <a:cubicBezTo>
                    <a:pt x="636" y="151"/>
                    <a:pt x="631" y="81"/>
                    <a:pt x="616" y="66"/>
                  </a:cubicBezTo>
                  <a:cubicBezTo>
                    <a:pt x="596" y="47"/>
                    <a:pt x="564" y="45"/>
                    <a:pt x="537" y="40"/>
                  </a:cubicBezTo>
                  <a:cubicBezTo>
                    <a:pt x="350" y="3"/>
                    <a:pt x="375" y="14"/>
                    <a:pt x="79" y="14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8" name="Freeform 159"/>
            <p:cNvSpPr>
              <a:spLocks/>
            </p:cNvSpPr>
            <p:nvPr/>
          </p:nvSpPr>
          <p:spPr bwMode="auto">
            <a:xfrm>
              <a:off x="563" y="4124"/>
              <a:ext cx="559" cy="183"/>
            </a:xfrm>
            <a:custGeom>
              <a:avLst/>
              <a:gdLst>
                <a:gd name="T0" fmla="*/ 0 w 559"/>
                <a:gd name="T1" fmla="*/ 0 h 183"/>
                <a:gd name="T2" fmla="*/ 209 w 559"/>
                <a:gd name="T3" fmla="*/ 91 h 183"/>
                <a:gd name="T4" fmla="*/ 249 w 559"/>
                <a:gd name="T5" fmla="*/ 78 h 183"/>
                <a:gd name="T6" fmla="*/ 327 w 559"/>
                <a:gd name="T7" fmla="*/ 104 h 183"/>
                <a:gd name="T8" fmla="*/ 471 w 559"/>
                <a:gd name="T9" fmla="*/ 183 h 183"/>
                <a:gd name="T10" fmla="*/ 537 w 559"/>
                <a:gd name="T11" fmla="*/ 170 h 183"/>
                <a:gd name="T12" fmla="*/ 537 w 559"/>
                <a:gd name="T13" fmla="*/ 91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9"/>
                <a:gd name="T22" fmla="*/ 0 h 183"/>
                <a:gd name="T23" fmla="*/ 559 w 559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9" h="183">
                  <a:moveTo>
                    <a:pt x="0" y="0"/>
                  </a:moveTo>
                  <a:cubicBezTo>
                    <a:pt x="75" y="19"/>
                    <a:pt x="145" y="48"/>
                    <a:pt x="209" y="91"/>
                  </a:cubicBezTo>
                  <a:cubicBezTo>
                    <a:pt x="222" y="87"/>
                    <a:pt x="235" y="76"/>
                    <a:pt x="249" y="78"/>
                  </a:cubicBezTo>
                  <a:cubicBezTo>
                    <a:pt x="276" y="81"/>
                    <a:pt x="327" y="104"/>
                    <a:pt x="327" y="104"/>
                  </a:cubicBezTo>
                  <a:cubicBezTo>
                    <a:pt x="385" y="162"/>
                    <a:pt x="392" y="163"/>
                    <a:pt x="471" y="183"/>
                  </a:cubicBezTo>
                  <a:cubicBezTo>
                    <a:pt x="493" y="179"/>
                    <a:pt x="518" y="182"/>
                    <a:pt x="537" y="170"/>
                  </a:cubicBezTo>
                  <a:cubicBezTo>
                    <a:pt x="559" y="156"/>
                    <a:pt x="537" y="91"/>
                    <a:pt x="537" y="9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9" name="Freeform 160"/>
            <p:cNvSpPr>
              <a:spLocks/>
            </p:cNvSpPr>
            <p:nvPr/>
          </p:nvSpPr>
          <p:spPr bwMode="auto">
            <a:xfrm>
              <a:off x="1150" y="2549"/>
              <a:ext cx="148" cy="95"/>
            </a:xfrm>
            <a:custGeom>
              <a:avLst/>
              <a:gdLst>
                <a:gd name="T0" fmla="*/ 94 w 148"/>
                <a:gd name="T1" fmla="*/ 43 h 95"/>
                <a:gd name="T2" fmla="*/ 67 w 148"/>
                <a:gd name="T3" fmla="*/ 82 h 95"/>
                <a:gd name="T4" fmla="*/ 107 w 148"/>
                <a:gd name="T5" fmla="*/ 95 h 95"/>
                <a:gd name="T6" fmla="*/ 94 w 148"/>
                <a:gd name="T7" fmla="*/ 43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95"/>
                <a:gd name="T14" fmla="*/ 148 w 148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95">
                  <a:moveTo>
                    <a:pt x="94" y="43"/>
                  </a:moveTo>
                  <a:cubicBezTo>
                    <a:pt x="77" y="37"/>
                    <a:pt x="0" y="0"/>
                    <a:pt x="67" y="82"/>
                  </a:cubicBezTo>
                  <a:cubicBezTo>
                    <a:pt x="76" y="93"/>
                    <a:pt x="94" y="91"/>
                    <a:pt x="107" y="95"/>
                  </a:cubicBezTo>
                  <a:cubicBezTo>
                    <a:pt x="141" y="45"/>
                    <a:pt x="148" y="61"/>
                    <a:pt x="94" y="43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0" name="Freeform 161"/>
            <p:cNvSpPr>
              <a:spLocks/>
            </p:cNvSpPr>
            <p:nvPr/>
          </p:nvSpPr>
          <p:spPr bwMode="auto">
            <a:xfrm>
              <a:off x="995" y="2644"/>
              <a:ext cx="497" cy="181"/>
            </a:xfrm>
            <a:custGeom>
              <a:avLst/>
              <a:gdLst>
                <a:gd name="T0" fmla="*/ 26 w 497"/>
                <a:gd name="T1" fmla="*/ 40 h 181"/>
                <a:gd name="T2" fmla="*/ 497 w 497"/>
                <a:gd name="T3" fmla="*/ 0 h 181"/>
                <a:gd name="T4" fmla="*/ 484 w 497"/>
                <a:gd name="T5" fmla="*/ 40 h 181"/>
                <a:gd name="T6" fmla="*/ 327 w 497"/>
                <a:gd name="T7" fmla="*/ 92 h 181"/>
                <a:gd name="T8" fmla="*/ 288 w 497"/>
                <a:gd name="T9" fmla="*/ 105 h 181"/>
                <a:gd name="T10" fmla="*/ 249 w 497"/>
                <a:gd name="T11" fmla="*/ 118 h 181"/>
                <a:gd name="T12" fmla="*/ 39 w 497"/>
                <a:gd name="T13" fmla="*/ 144 h 181"/>
                <a:gd name="T14" fmla="*/ 26 w 497"/>
                <a:gd name="T15" fmla="*/ 79 h 181"/>
                <a:gd name="T16" fmla="*/ 0 w 497"/>
                <a:gd name="T17" fmla="*/ 40 h 181"/>
                <a:gd name="T18" fmla="*/ 26 w 497"/>
                <a:gd name="T19" fmla="*/ 4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7"/>
                <a:gd name="T31" fmla="*/ 0 h 181"/>
                <a:gd name="T32" fmla="*/ 497 w 497"/>
                <a:gd name="T33" fmla="*/ 181 h 1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7" h="181">
                  <a:moveTo>
                    <a:pt x="26" y="40"/>
                  </a:moveTo>
                  <a:cubicBezTo>
                    <a:pt x="161" y="33"/>
                    <a:pt x="363" y="45"/>
                    <a:pt x="497" y="0"/>
                  </a:cubicBezTo>
                  <a:cubicBezTo>
                    <a:pt x="493" y="13"/>
                    <a:pt x="495" y="32"/>
                    <a:pt x="484" y="40"/>
                  </a:cubicBezTo>
                  <a:cubicBezTo>
                    <a:pt x="451" y="64"/>
                    <a:pt x="369" y="78"/>
                    <a:pt x="327" y="92"/>
                  </a:cubicBezTo>
                  <a:cubicBezTo>
                    <a:pt x="314" y="96"/>
                    <a:pt x="301" y="101"/>
                    <a:pt x="288" y="105"/>
                  </a:cubicBezTo>
                  <a:cubicBezTo>
                    <a:pt x="275" y="109"/>
                    <a:pt x="249" y="118"/>
                    <a:pt x="249" y="118"/>
                  </a:cubicBezTo>
                  <a:cubicBezTo>
                    <a:pt x="183" y="181"/>
                    <a:pt x="141" y="153"/>
                    <a:pt x="39" y="144"/>
                  </a:cubicBezTo>
                  <a:cubicBezTo>
                    <a:pt x="35" y="122"/>
                    <a:pt x="34" y="100"/>
                    <a:pt x="26" y="79"/>
                  </a:cubicBezTo>
                  <a:cubicBezTo>
                    <a:pt x="21" y="64"/>
                    <a:pt x="0" y="56"/>
                    <a:pt x="0" y="40"/>
                  </a:cubicBezTo>
                  <a:cubicBezTo>
                    <a:pt x="0" y="31"/>
                    <a:pt x="17" y="40"/>
                    <a:pt x="26" y="4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1" name="Freeform 162"/>
            <p:cNvSpPr>
              <a:spLocks/>
            </p:cNvSpPr>
            <p:nvPr/>
          </p:nvSpPr>
          <p:spPr bwMode="auto">
            <a:xfrm>
              <a:off x="288" y="864"/>
              <a:ext cx="1139" cy="1048"/>
            </a:xfrm>
            <a:custGeom>
              <a:avLst/>
              <a:gdLst>
                <a:gd name="T0" fmla="*/ 236 w 1113"/>
                <a:gd name="T1" fmla="*/ 252 h 894"/>
                <a:gd name="T2" fmla="*/ 367 w 1113"/>
                <a:gd name="T3" fmla="*/ 55 h 894"/>
                <a:gd name="T4" fmla="*/ 458 w 1113"/>
                <a:gd name="T5" fmla="*/ 3 h 894"/>
                <a:gd name="T6" fmla="*/ 681 w 1113"/>
                <a:gd name="T7" fmla="*/ 55 h 894"/>
                <a:gd name="T8" fmla="*/ 864 w 1113"/>
                <a:gd name="T9" fmla="*/ 69 h 894"/>
                <a:gd name="T10" fmla="*/ 982 w 1113"/>
                <a:gd name="T11" fmla="*/ 147 h 894"/>
                <a:gd name="T12" fmla="*/ 982 w 1113"/>
                <a:gd name="T13" fmla="*/ 226 h 894"/>
                <a:gd name="T14" fmla="*/ 995 w 1113"/>
                <a:gd name="T15" fmla="*/ 304 h 894"/>
                <a:gd name="T16" fmla="*/ 1047 w 1113"/>
                <a:gd name="T17" fmla="*/ 592 h 894"/>
                <a:gd name="T18" fmla="*/ 1074 w 1113"/>
                <a:gd name="T19" fmla="*/ 697 h 894"/>
                <a:gd name="T20" fmla="*/ 1113 w 1113"/>
                <a:gd name="T21" fmla="*/ 723 h 894"/>
                <a:gd name="T22" fmla="*/ 1074 w 1113"/>
                <a:gd name="T23" fmla="*/ 710 h 894"/>
                <a:gd name="T24" fmla="*/ 956 w 1113"/>
                <a:gd name="T25" fmla="*/ 697 h 894"/>
                <a:gd name="T26" fmla="*/ 903 w 1113"/>
                <a:gd name="T27" fmla="*/ 775 h 894"/>
                <a:gd name="T28" fmla="*/ 851 w 1113"/>
                <a:gd name="T29" fmla="*/ 854 h 894"/>
                <a:gd name="T30" fmla="*/ 759 w 1113"/>
                <a:gd name="T31" fmla="*/ 789 h 894"/>
                <a:gd name="T32" fmla="*/ 707 w 1113"/>
                <a:gd name="T33" fmla="*/ 815 h 894"/>
                <a:gd name="T34" fmla="*/ 629 w 1113"/>
                <a:gd name="T35" fmla="*/ 841 h 894"/>
                <a:gd name="T36" fmla="*/ 524 w 1113"/>
                <a:gd name="T37" fmla="*/ 828 h 894"/>
                <a:gd name="T38" fmla="*/ 393 w 1113"/>
                <a:gd name="T39" fmla="*/ 815 h 894"/>
                <a:gd name="T40" fmla="*/ 367 w 1113"/>
                <a:gd name="T41" fmla="*/ 854 h 894"/>
                <a:gd name="T42" fmla="*/ 314 w 1113"/>
                <a:gd name="T43" fmla="*/ 789 h 894"/>
                <a:gd name="T44" fmla="*/ 223 w 1113"/>
                <a:gd name="T45" fmla="*/ 815 h 894"/>
                <a:gd name="T46" fmla="*/ 144 w 1113"/>
                <a:gd name="T47" fmla="*/ 880 h 894"/>
                <a:gd name="T48" fmla="*/ 0 w 1113"/>
                <a:gd name="T49" fmla="*/ 710 h 894"/>
                <a:gd name="T50" fmla="*/ 144 w 1113"/>
                <a:gd name="T51" fmla="*/ 553 h 894"/>
                <a:gd name="T52" fmla="*/ 26 w 1113"/>
                <a:gd name="T53" fmla="*/ 527 h 894"/>
                <a:gd name="T54" fmla="*/ 66 w 1113"/>
                <a:gd name="T55" fmla="*/ 461 h 894"/>
                <a:gd name="T56" fmla="*/ 92 w 1113"/>
                <a:gd name="T57" fmla="*/ 422 h 894"/>
                <a:gd name="T58" fmla="*/ 170 w 1113"/>
                <a:gd name="T59" fmla="*/ 343 h 894"/>
                <a:gd name="T60" fmla="*/ 197 w 1113"/>
                <a:gd name="T61" fmla="*/ 265 h 894"/>
                <a:gd name="T62" fmla="*/ 236 w 1113"/>
                <a:gd name="T63" fmla="*/ 252 h 8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13"/>
                <a:gd name="T97" fmla="*/ 0 h 894"/>
                <a:gd name="T98" fmla="*/ 1113 w 1113"/>
                <a:gd name="T99" fmla="*/ 894 h 8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13" h="894">
                  <a:moveTo>
                    <a:pt x="236" y="252"/>
                  </a:moveTo>
                  <a:cubicBezTo>
                    <a:pt x="262" y="144"/>
                    <a:pt x="283" y="125"/>
                    <a:pt x="367" y="55"/>
                  </a:cubicBezTo>
                  <a:cubicBezTo>
                    <a:pt x="433" y="0"/>
                    <a:pt x="374" y="24"/>
                    <a:pt x="458" y="3"/>
                  </a:cubicBezTo>
                  <a:cubicBezTo>
                    <a:pt x="536" y="16"/>
                    <a:pt x="606" y="30"/>
                    <a:pt x="681" y="55"/>
                  </a:cubicBezTo>
                  <a:cubicBezTo>
                    <a:pt x="739" y="74"/>
                    <a:pt x="803" y="64"/>
                    <a:pt x="864" y="69"/>
                  </a:cubicBezTo>
                  <a:cubicBezTo>
                    <a:pt x="916" y="86"/>
                    <a:pt x="943" y="108"/>
                    <a:pt x="982" y="147"/>
                  </a:cubicBezTo>
                  <a:cubicBezTo>
                    <a:pt x="1016" y="250"/>
                    <a:pt x="982" y="121"/>
                    <a:pt x="982" y="226"/>
                  </a:cubicBezTo>
                  <a:cubicBezTo>
                    <a:pt x="982" y="252"/>
                    <a:pt x="990" y="278"/>
                    <a:pt x="995" y="304"/>
                  </a:cubicBezTo>
                  <a:cubicBezTo>
                    <a:pt x="1012" y="401"/>
                    <a:pt x="1032" y="495"/>
                    <a:pt x="1047" y="592"/>
                  </a:cubicBezTo>
                  <a:cubicBezTo>
                    <a:pt x="1047" y="593"/>
                    <a:pt x="1064" y="685"/>
                    <a:pt x="1074" y="697"/>
                  </a:cubicBezTo>
                  <a:cubicBezTo>
                    <a:pt x="1084" y="709"/>
                    <a:pt x="1113" y="707"/>
                    <a:pt x="1113" y="723"/>
                  </a:cubicBezTo>
                  <a:cubicBezTo>
                    <a:pt x="1113" y="737"/>
                    <a:pt x="1088" y="712"/>
                    <a:pt x="1074" y="710"/>
                  </a:cubicBezTo>
                  <a:cubicBezTo>
                    <a:pt x="1035" y="704"/>
                    <a:pt x="995" y="701"/>
                    <a:pt x="956" y="697"/>
                  </a:cubicBezTo>
                  <a:cubicBezTo>
                    <a:pt x="873" y="780"/>
                    <a:pt x="949" y="693"/>
                    <a:pt x="903" y="775"/>
                  </a:cubicBezTo>
                  <a:cubicBezTo>
                    <a:pt x="888" y="803"/>
                    <a:pt x="851" y="854"/>
                    <a:pt x="851" y="854"/>
                  </a:cubicBezTo>
                  <a:cubicBezTo>
                    <a:pt x="791" y="763"/>
                    <a:pt x="829" y="765"/>
                    <a:pt x="759" y="789"/>
                  </a:cubicBezTo>
                  <a:cubicBezTo>
                    <a:pt x="734" y="865"/>
                    <a:pt x="767" y="808"/>
                    <a:pt x="707" y="815"/>
                  </a:cubicBezTo>
                  <a:cubicBezTo>
                    <a:pt x="680" y="818"/>
                    <a:pt x="629" y="841"/>
                    <a:pt x="629" y="841"/>
                  </a:cubicBezTo>
                  <a:cubicBezTo>
                    <a:pt x="582" y="796"/>
                    <a:pt x="579" y="791"/>
                    <a:pt x="524" y="828"/>
                  </a:cubicBezTo>
                  <a:cubicBezTo>
                    <a:pt x="466" y="789"/>
                    <a:pt x="454" y="774"/>
                    <a:pt x="393" y="815"/>
                  </a:cubicBezTo>
                  <a:cubicBezTo>
                    <a:pt x="384" y="828"/>
                    <a:pt x="382" y="848"/>
                    <a:pt x="367" y="854"/>
                  </a:cubicBezTo>
                  <a:cubicBezTo>
                    <a:pt x="319" y="873"/>
                    <a:pt x="319" y="807"/>
                    <a:pt x="314" y="789"/>
                  </a:cubicBezTo>
                  <a:cubicBezTo>
                    <a:pt x="311" y="790"/>
                    <a:pt x="231" y="808"/>
                    <a:pt x="223" y="815"/>
                  </a:cubicBezTo>
                  <a:cubicBezTo>
                    <a:pt x="127" y="894"/>
                    <a:pt x="233" y="850"/>
                    <a:pt x="144" y="880"/>
                  </a:cubicBezTo>
                  <a:cubicBezTo>
                    <a:pt x="166" y="678"/>
                    <a:pt x="232" y="728"/>
                    <a:pt x="0" y="710"/>
                  </a:cubicBezTo>
                  <a:cubicBezTo>
                    <a:pt x="60" y="621"/>
                    <a:pt x="71" y="626"/>
                    <a:pt x="144" y="553"/>
                  </a:cubicBezTo>
                  <a:cubicBezTo>
                    <a:pt x="106" y="540"/>
                    <a:pt x="57" y="552"/>
                    <a:pt x="26" y="527"/>
                  </a:cubicBezTo>
                  <a:cubicBezTo>
                    <a:pt x="5" y="510"/>
                    <a:pt x="62" y="465"/>
                    <a:pt x="66" y="461"/>
                  </a:cubicBezTo>
                  <a:cubicBezTo>
                    <a:pt x="76" y="449"/>
                    <a:pt x="82" y="434"/>
                    <a:pt x="92" y="422"/>
                  </a:cubicBezTo>
                  <a:cubicBezTo>
                    <a:pt x="116" y="394"/>
                    <a:pt x="170" y="343"/>
                    <a:pt x="170" y="343"/>
                  </a:cubicBezTo>
                  <a:cubicBezTo>
                    <a:pt x="179" y="317"/>
                    <a:pt x="188" y="291"/>
                    <a:pt x="197" y="265"/>
                  </a:cubicBezTo>
                  <a:cubicBezTo>
                    <a:pt x="214" y="215"/>
                    <a:pt x="200" y="216"/>
                    <a:pt x="236" y="25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2" name="Freeform 163"/>
            <p:cNvSpPr>
              <a:spLocks/>
            </p:cNvSpPr>
            <p:nvPr/>
          </p:nvSpPr>
          <p:spPr bwMode="auto">
            <a:xfrm>
              <a:off x="576" y="1104"/>
              <a:ext cx="954" cy="691"/>
            </a:xfrm>
            <a:custGeom>
              <a:avLst/>
              <a:gdLst>
                <a:gd name="T0" fmla="*/ 112 w 954"/>
                <a:gd name="T1" fmla="*/ 157 h 643"/>
                <a:gd name="T2" fmla="*/ 164 w 954"/>
                <a:gd name="T3" fmla="*/ 79 h 643"/>
                <a:gd name="T4" fmla="*/ 177 w 954"/>
                <a:gd name="T5" fmla="*/ 40 h 643"/>
                <a:gd name="T6" fmla="*/ 216 w 954"/>
                <a:gd name="T7" fmla="*/ 26 h 643"/>
                <a:gd name="T8" fmla="*/ 256 w 954"/>
                <a:gd name="T9" fmla="*/ 0 h 643"/>
                <a:gd name="T10" fmla="*/ 452 w 954"/>
                <a:gd name="T11" fmla="*/ 13 h 643"/>
                <a:gd name="T12" fmla="*/ 478 w 954"/>
                <a:gd name="T13" fmla="*/ 40 h 643"/>
                <a:gd name="T14" fmla="*/ 504 w 954"/>
                <a:gd name="T15" fmla="*/ 13 h 643"/>
                <a:gd name="T16" fmla="*/ 648 w 954"/>
                <a:gd name="T17" fmla="*/ 26 h 643"/>
                <a:gd name="T18" fmla="*/ 792 w 954"/>
                <a:gd name="T19" fmla="*/ 236 h 643"/>
                <a:gd name="T20" fmla="*/ 845 w 954"/>
                <a:gd name="T21" fmla="*/ 301 h 643"/>
                <a:gd name="T22" fmla="*/ 936 w 954"/>
                <a:gd name="T23" fmla="*/ 341 h 643"/>
                <a:gd name="T24" fmla="*/ 923 w 954"/>
                <a:gd name="T25" fmla="*/ 511 h 643"/>
                <a:gd name="T26" fmla="*/ 819 w 954"/>
                <a:gd name="T27" fmla="*/ 524 h 643"/>
                <a:gd name="T28" fmla="*/ 779 w 954"/>
                <a:gd name="T29" fmla="*/ 550 h 643"/>
                <a:gd name="T30" fmla="*/ 740 w 954"/>
                <a:gd name="T31" fmla="*/ 563 h 643"/>
                <a:gd name="T32" fmla="*/ 544 w 954"/>
                <a:gd name="T33" fmla="*/ 589 h 643"/>
                <a:gd name="T34" fmla="*/ 112 w 954"/>
                <a:gd name="T35" fmla="*/ 602 h 643"/>
                <a:gd name="T36" fmla="*/ 33 w 954"/>
                <a:gd name="T37" fmla="*/ 485 h 643"/>
                <a:gd name="T38" fmla="*/ 46 w 954"/>
                <a:gd name="T39" fmla="*/ 236 h 643"/>
                <a:gd name="T40" fmla="*/ 86 w 954"/>
                <a:gd name="T41" fmla="*/ 210 h 643"/>
                <a:gd name="T42" fmla="*/ 125 w 954"/>
                <a:gd name="T43" fmla="*/ 170 h 643"/>
                <a:gd name="T44" fmla="*/ 164 w 954"/>
                <a:gd name="T45" fmla="*/ 144 h 643"/>
                <a:gd name="T46" fmla="*/ 112 w 954"/>
                <a:gd name="T47" fmla="*/ 157 h 6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54"/>
                <a:gd name="T73" fmla="*/ 0 h 643"/>
                <a:gd name="T74" fmla="*/ 954 w 954"/>
                <a:gd name="T75" fmla="*/ 643 h 6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54" h="643">
                  <a:moveTo>
                    <a:pt x="112" y="157"/>
                  </a:moveTo>
                  <a:cubicBezTo>
                    <a:pt x="143" y="64"/>
                    <a:pt x="99" y="176"/>
                    <a:pt x="164" y="79"/>
                  </a:cubicBezTo>
                  <a:cubicBezTo>
                    <a:pt x="172" y="68"/>
                    <a:pt x="167" y="50"/>
                    <a:pt x="177" y="40"/>
                  </a:cubicBezTo>
                  <a:cubicBezTo>
                    <a:pt x="187" y="30"/>
                    <a:pt x="204" y="32"/>
                    <a:pt x="216" y="26"/>
                  </a:cubicBezTo>
                  <a:cubicBezTo>
                    <a:pt x="230" y="19"/>
                    <a:pt x="243" y="9"/>
                    <a:pt x="256" y="0"/>
                  </a:cubicBezTo>
                  <a:cubicBezTo>
                    <a:pt x="321" y="4"/>
                    <a:pt x="388" y="1"/>
                    <a:pt x="452" y="13"/>
                  </a:cubicBezTo>
                  <a:cubicBezTo>
                    <a:pt x="464" y="15"/>
                    <a:pt x="466" y="40"/>
                    <a:pt x="478" y="40"/>
                  </a:cubicBezTo>
                  <a:cubicBezTo>
                    <a:pt x="490" y="40"/>
                    <a:pt x="495" y="22"/>
                    <a:pt x="504" y="13"/>
                  </a:cubicBezTo>
                  <a:cubicBezTo>
                    <a:pt x="552" y="17"/>
                    <a:pt x="604" y="6"/>
                    <a:pt x="648" y="26"/>
                  </a:cubicBezTo>
                  <a:cubicBezTo>
                    <a:pt x="736" y="67"/>
                    <a:pt x="681" y="199"/>
                    <a:pt x="792" y="236"/>
                  </a:cubicBezTo>
                  <a:cubicBezTo>
                    <a:pt x="812" y="255"/>
                    <a:pt x="824" y="283"/>
                    <a:pt x="845" y="301"/>
                  </a:cubicBezTo>
                  <a:cubicBezTo>
                    <a:pt x="868" y="321"/>
                    <a:pt x="907" y="331"/>
                    <a:pt x="936" y="341"/>
                  </a:cubicBezTo>
                  <a:cubicBezTo>
                    <a:pt x="932" y="398"/>
                    <a:pt x="954" y="463"/>
                    <a:pt x="923" y="511"/>
                  </a:cubicBezTo>
                  <a:cubicBezTo>
                    <a:pt x="904" y="540"/>
                    <a:pt x="853" y="515"/>
                    <a:pt x="819" y="524"/>
                  </a:cubicBezTo>
                  <a:cubicBezTo>
                    <a:pt x="804" y="528"/>
                    <a:pt x="793" y="543"/>
                    <a:pt x="779" y="550"/>
                  </a:cubicBezTo>
                  <a:cubicBezTo>
                    <a:pt x="767" y="556"/>
                    <a:pt x="753" y="560"/>
                    <a:pt x="740" y="563"/>
                  </a:cubicBezTo>
                  <a:cubicBezTo>
                    <a:pt x="681" y="576"/>
                    <a:pt x="601" y="583"/>
                    <a:pt x="544" y="589"/>
                  </a:cubicBezTo>
                  <a:cubicBezTo>
                    <a:pt x="333" y="643"/>
                    <a:pt x="475" y="618"/>
                    <a:pt x="112" y="602"/>
                  </a:cubicBezTo>
                  <a:cubicBezTo>
                    <a:pt x="67" y="558"/>
                    <a:pt x="66" y="535"/>
                    <a:pt x="33" y="485"/>
                  </a:cubicBezTo>
                  <a:cubicBezTo>
                    <a:pt x="10" y="416"/>
                    <a:pt x="0" y="293"/>
                    <a:pt x="46" y="236"/>
                  </a:cubicBezTo>
                  <a:cubicBezTo>
                    <a:pt x="56" y="224"/>
                    <a:pt x="74" y="220"/>
                    <a:pt x="86" y="210"/>
                  </a:cubicBezTo>
                  <a:cubicBezTo>
                    <a:pt x="100" y="198"/>
                    <a:pt x="111" y="182"/>
                    <a:pt x="125" y="170"/>
                  </a:cubicBezTo>
                  <a:cubicBezTo>
                    <a:pt x="137" y="160"/>
                    <a:pt x="175" y="155"/>
                    <a:pt x="164" y="144"/>
                  </a:cubicBezTo>
                  <a:cubicBezTo>
                    <a:pt x="151" y="131"/>
                    <a:pt x="129" y="153"/>
                    <a:pt x="112" y="157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3" name="Freeform 164"/>
            <p:cNvSpPr>
              <a:spLocks/>
            </p:cNvSpPr>
            <p:nvPr/>
          </p:nvSpPr>
          <p:spPr bwMode="auto">
            <a:xfrm>
              <a:off x="1398" y="1479"/>
              <a:ext cx="94" cy="118"/>
            </a:xfrm>
            <a:custGeom>
              <a:avLst/>
              <a:gdLst>
                <a:gd name="T0" fmla="*/ 55 w 94"/>
                <a:gd name="T1" fmla="*/ 0 h 118"/>
                <a:gd name="T2" fmla="*/ 16 w 94"/>
                <a:gd name="T3" fmla="*/ 26 h 118"/>
                <a:gd name="T4" fmla="*/ 68 w 94"/>
                <a:gd name="T5" fmla="*/ 79 h 118"/>
                <a:gd name="T6" fmla="*/ 94 w 94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8"/>
                <a:gd name="T14" fmla="*/ 94 w 94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8">
                  <a:moveTo>
                    <a:pt x="55" y="0"/>
                  </a:moveTo>
                  <a:cubicBezTo>
                    <a:pt x="42" y="9"/>
                    <a:pt x="22" y="11"/>
                    <a:pt x="16" y="26"/>
                  </a:cubicBezTo>
                  <a:cubicBezTo>
                    <a:pt x="0" y="68"/>
                    <a:pt x="49" y="73"/>
                    <a:pt x="68" y="79"/>
                  </a:cubicBezTo>
                  <a:cubicBezTo>
                    <a:pt x="77" y="92"/>
                    <a:pt x="94" y="118"/>
                    <a:pt x="94" y="11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4" name="Freeform 165"/>
            <p:cNvSpPr>
              <a:spLocks/>
            </p:cNvSpPr>
            <p:nvPr/>
          </p:nvSpPr>
          <p:spPr bwMode="auto">
            <a:xfrm>
              <a:off x="1427" y="1388"/>
              <a:ext cx="108" cy="209"/>
            </a:xfrm>
            <a:custGeom>
              <a:avLst/>
              <a:gdLst>
                <a:gd name="T0" fmla="*/ 0 w 108"/>
                <a:gd name="T1" fmla="*/ 157 h 209"/>
                <a:gd name="T2" fmla="*/ 92 w 108"/>
                <a:gd name="T3" fmla="*/ 117 h 209"/>
                <a:gd name="T4" fmla="*/ 78 w 108"/>
                <a:gd name="T5" fmla="*/ 209 h 209"/>
                <a:gd name="T6" fmla="*/ 0 w 108"/>
                <a:gd name="T7" fmla="*/ 157 h 2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09"/>
                <a:gd name="T14" fmla="*/ 108 w 108"/>
                <a:gd name="T15" fmla="*/ 209 h 2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09">
                  <a:moveTo>
                    <a:pt x="0" y="157"/>
                  </a:moveTo>
                  <a:cubicBezTo>
                    <a:pt x="3" y="147"/>
                    <a:pt x="20" y="0"/>
                    <a:pt x="92" y="117"/>
                  </a:cubicBezTo>
                  <a:cubicBezTo>
                    <a:pt x="108" y="143"/>
                    <a:pt x="83" y="178"/>
                    <a:pt x="78" y="209"/>
                  </a:cubicBezTo>
                  <a:cubicBezTo>
                    <a:pt x="52" y="192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5" name="Freeform 166"/>
            <p:cNvSpPr>
              <a:spLocks/>
            </p:cNvSpPr>
            <p:nvPr/>
          </p:nvSpPr>
          <p:spPr bwMode="auto">
            <a:xfrm>
              <a:off x="1453" y="1475"/>
              <a:ext cx="53" cy="48"/>
            </a:xfrm>
            <a:custGeom>
              <a:avLst/>
              <a:gdLst>
                <a:gd name="T0" fmla="*/ 39 w 53"/>
                <a:gd name="T1" fmla="*/ 44 h 48"/>
                <a:gd name="T2" fmla="*/ 0 w 53"/>
                <a:gd name="T3" fmla="*/ 30 h 48"/>
                <a:gd name="T4" fmla="*/ 39 w 53"/>
                <a:gd name="T5" fmla="*/ 4 h 48"/>
                <a:gd name="T6" fmla="*/ 52 w 53"/>
                <a:gd name="T7" fmla="*/ 44 h 48"/>
                <a:gd name="T8" fmla="*/ 39 w 53"/>
                <a:gd name="T9" fmla="*/ 4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8"/>
                <a:gd name="T17" fmla="*/ 53 w 5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8">
                  <a:moveTo>
                    <a:pt x="39" y="44"/>
                  </a:moveTo>
                  <a:cubicBezTo>
                    <a:pt x="26" y="39"/>
                    <a:pt x="0" y="44"/>
                    <a:pt x="0" y="30"/>
                  </a:cubicBezTo>
                  <a:cubicBezTo>
                    <a:pt x="0" y="14"/>
                    <a:pt x="24" y="0"/>
                    <a:pt x="39" y="4"/>
                  </a:cubicBezTo>
                  <a:cubicBezTo>
                    <a:pt x="53" y="8"/>
                    <a:pt x="52" y="30"/>
                    <a:pt x="52" y="44"/>
                  </a:cubicBezTo>
                  <a:cubicBezTo>
                    <a:pt x="52" y="48"/>
                    <a:pt x="43" y="44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6" name="Freeform 167"/>
            <p:cNvSpPr>
              <a:spLocks/>
            </p:cNvSpPr>
            <p:nvPr/>
          </p:nvSpPr>
          <p:spPr bwMode="auto">
            <a:xfrm>
              <a:off x="1152" y="1662"/>
              <a:ext cx="288" cy="66"/>
            </a:xfrm>
            <a:custGeom>
              <a:avLst/>
              <a:gdLst>
                <a:gd name="T0" fmla="*/ 280 w 312"/>
                <a:gd name="T1" fmla="*/ 1 h 118"/>
                <a:gd name="T2" fmla="*/ 31 w 312"/>
                <a:gd name="T3" fmla="*/ 14 h 118"/>
                <a:gd name="T4" fmla="*/ 123 w 312"/>
                <a:gd name="T5" fmla="*/ 27 h 118"/>
                <a:gd name="T6" fmla="*/ 162 w 312"/>
                <a:gd name="T7" fmla="*/ 53 h 118"/>
                <a:gd name="T8" fmla="*/ 228 w 312"/>
                <a:gd name="T9" fmla="*/ 118 h 118"/>
                <a:gd name="T10" fmla="*/ 267 w 312"/>
                <a:gd name="T11" fmla="*/ 92 h 118"/>
                <a:gd name="T12" fmla="*/ 280 w 312"/>
                <a:gd name="T13" fmla="*/ 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"/>
                <a:gd name="T22" fmla="*/ 0 h 118"/>
                <a:gd name="T23" fmla="*/ 312 w 31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" h="118">
                  <a:moveTo>
                    <a:pt x="280" y="1"/>
                  </a:moveTo>
                  <a:cubicBezTo>
                    <a:pt x="197" y="5"/>
                    <a:pt x="113" y="0"/>
                    <a:pt x="31" y="14"/>
                  </a:cubicBezTo>
                  <a:cubicBezTo>
                    <a:pt x="0" y="19"/>
                    <a:pt x="93" y="18"/>
                    <a:pt x="123" y="27"/>
                  </a:cubicBezTo>
                  <a:cubicBezTo>
                    <a:pt x="138" y="31"/>
                    <a:pt x="149" y="44"/>
                    <a:pt x="162" y="53"/>
                  </a:cubicBezTo>
                  <a:cubicBezTo>
                    <a:pt x="174" y="70"/>
                    <a:pt x="200" y="118"/>
                    <a:pt x="228" y="118"/>
                  </a:cubicBezTo>
                  <a:cubicBezTo>
                    <a:pt x="244" y="118"/>
                    <a:pt x="254" y="101"/>
                    <a:pt x="267" y="92"/>
                  </a:cubicBezTo>
                  <a:cubicBezTo>
                    <a:pt x="295" y="8"/>
                    <a:pt x="312" y="33"/>
                    <a:pt x="280" y="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7" name="Freeform 168"/>
            <p:cNvSpPr>
              <a:spLocks/>
            </p:cNvSpPr>
            <p:nvPr/>
          </p:nvSpPr>
          <p:spPr bwMode="auto">
            <a:xfrm>
              <a:off x="1178" y="1676"/>
              <a:ext cx="236" cy="111"/>
            </a:xfrm>
            <a:custGeom>
              <a:avLst/>
              <a:gdLst>
                <a:gd name="T0" fmla="*/ 79 w 236"/>
                <a:gd name="T1" fmla="*/ 0 h 111"/>
                <a:gd name="T2" fmla="*/ 197 w 236"/>
                <a:gd name="T3" fmla="*/ 52 h 111"/>
                <a:gd name="T4" fmla="*/ 236 w 236"/>
                <a:gd name="T5" fmla="*/ 65 h 111"/>
                <a:gd name="T6" fmla="*/ 53 w 236"/>
                <a:gd name="T7" fmla="*/ 52 h 111"/>
                <a:gd name="T8" fmla="*/ 0 w 236"/>
                <a:gd name="T9" fmla="*/ 65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11"/>
                <a:gd name="T17" fmla="*/ 236 w 236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11">
                  <a:moveTo>
                    <a:pt x="79" y="0"/>
                  </a:moveTo>
                  <a:cubicBezTo>
                    <a:pt x="141" y="42"/>
                    <a:pt x="103" y="21"/>
                    <a:pt x="197" y="52"/>
                  </a:cubicBezTo>
                  <a:cubicBezTo>
                    <a:pt x="210" y="56"/>
                    <a:pt x="236" y="65"/>
                    <a:pt x="236" y="65"/>
                  </a:cubicBezTo>
                  <a:cubicBezTo>
                    <a:pt x="166" y="111"/>
                    <a:pt x="119" y="96"/>
                    <a:pt x="53" y="52"/>
                  </a:cubicBezTo>
                  <a:cubicBezTo>
                    <a:pt x="9" y="66"/>
                    <a:pt x="27" y="65"/>
                    <a:pt x="0" y="65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8" name="Freeform 169"/>
            <p:cNvSpPr>
              <a:spLocks/>
            </p:cNvSpPr>
            <p:nvPr/>
          </p:nvSpPr>
          <p:spPr bwMode="auto">
            <a:xfrm>
              <a:off x="1296" y="1335"/>
              <a:ext cx="184" cy="131"/>
            </a:xfrm>
            <a:custGeom>
              <a:avLst/>
              <a:gdLst>
                <a:gd name="T0" fmla="*/ 0 w 184"/>
                <a:gd name="T1" fmla="*/ 0 h 131"/>
                <a:gd name="T2" fmla="*/ 13 w 184"/>
                <a:gd name="T3" fmla="*/ 40 h 131"/>
                <a:gd name="T4" fmla="*/ 170 w 184"/>
                <a:gd name="T5" fmla="*/ 79 h 131"/>
                <a:gd name="T6" fmla="*/ 183 w 184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31"/>
                <a:gd name="T14" fmla="*/ 184 w 18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31">
                  <a:moveTo>
                    <a:pt x="0" y="0"/>
                  </a:moveTo>
                  <a:cubicBezTo>
                    <a:pt x="4" y="13"/>
                    <a:pt x="1" y="32"/>
                    <a:pt x="13" y="40"/>
                  </a:cubicBezTo>
                  <a:cubicBezTo>
                    <a:pt x="31" y="52"/>
                    <a:pt x="138" y="68"/>
                    <a:pt x="170" y="79"/>
                  </a:cubicBezTo>
                  <a:cubicBezTo>
                    <a:pt x="184" y="122"/>
                    <a:pt x="183" y="104"/>
                    <a:pt x="183" y="13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9" name="Freeform 170"/>
            <p:cNvSpPr>
              <a:spLocks/>
            </p:cNvSpPr>
            <p:nvPr/>
          </p:nvSpPr>
          <p:spPr bwMode="auto">
            <a:xfrm>
              <a:off x="1309" y="1361"/>
              <a:ext cx="144" cy="158"/>
            </a:xfrm>
            <a:custGeom>
              <a:avLst/>
              <a:gdLst>
                <a:gd name="T0" fmla="*/ 0 w 144"/>
                <a:gd name="T1" fmla="*/ 0 h 158"/>
                <a:gd name="T2" fmla="*/ 144 w 144"/>
                <a:gd name="T3" fmla="*/ 79 h 158"/>
                <a:gd name="T4" fmla="*/ 105 w 144"/>
                <a:gd name="T5" fmla="*/ 158 h 158"/>
                <a:gd name="T6" fmla="*/ 79 w 144"/>
                <a:gd name="T7" fmla="*/ 131 h 158"/>
                <a:gd name="T8" fmla="*/ 0 w 144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58"/>
                <a:gd name="T17" fmla="*/ 144 w 144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58">
                  <a:moveTo>
                    <a:pt x="0" y="0"/>
                  </a:moveTo>
                  <a:cubicBezTo>
                    <a:pt x="79" y="14"/>
                    <a:pt x="101" y="15"/>
                    <a:pt x="144" y="79"/>
                  </a:cubicBezTo>
                  <a:cubicBezTo>
                    <a:pt x="142" y="86"/>
                    <a:pt x="133" y="158"/>
                    <a:pt x="105" y="158"/>
                  </a:cubicBezTo>
                  <a:cubicBezTo>
                    <a:pt x="93" y="158"/>
                    <a:pt x="87" y="141"/>
                    <a:pt x="79" y="131"/>
                  </a:cubicBezTo>
                  <a:cubicBezTo>
                    <a:pt x="39" y="81"/>
                    <a:pt x="15" y="63"/>
                    <a:pt x="0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0" name="Freeform 171"/>
            <p:cNvSpPr>
              <a:spLocks/>
            </p:cNvSpPr>
            <p:nvPr/>
          </p:nvSpPr>
          <p:spPr bwMode="auto">
            <a:xfrm>
              <a:off x="1401" y="1610"/>
              <a:ext cx="91" cy="53"/>
            </a:xfrm>
            <a:custGeom>
              <a:avLst/>
              <a:gdLst>
                <a:gd name="T0" fmla="*/ 91 w 91"/>
                <a:gd name="T1" fmla="*/ 0 h 53"/>
                <a:gd name="T2" fmla="*/ 0 w 91"/>
                <a:gd name="T3" fmla="*/ 53 h 53"/>
                <a:gd name="T4" fmla="*/ 0 60000 65536"/>
                <a:gd name="T5" fmla="*/ 0 60000 65536"/>
                <a:gd name="T6" fmla="*/ 0 w 91"/>
                <a:gd name="T7" fmla="*/ 0 h 53"/>
                <a:gd name="T8" fmla="*/ 91 w 9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" h="53">
                  <a:moveTo>
                    <a:pt x="91" y="0"/>
                  </a:moveTo>
                  <a:cubicBezTo>
                    <a:pt x="59" y="22"/>
                    <a:pt x="38" y="53"/>
                    <a:pt x="0" y="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1" name="Freeform 172"/>
            <p:cNvSpPr>
              <a:spLocks/>
            </p:cNvSpPr>
            <p:nvPr/>
          </p:nvSpPr>
          <p:spPr bwMode="auto">
            <a:xfrm>
              <a:off x="672" y="720"/>
              <a:ext cx="334" cy="250"/>
            </a:xfrm>
            <a:custGeom>
              <a:avLst/>
              <a:gdLst>
                <a:gd name="T0" fmla="*/ 39 w 334"/>
                <a:gd name="T1" fmla="*/ 250 h 250"/>
                <a:gd name="T2" fmla="*/ 130 w 334"/>
                <a:gd name="T3" fmla="*/ 1 h 250"/>
                <a:gd name="T4" fmla="*/ 327 w 334"/>
                <a:gd name="T5" fmla="*/ 54 h 250"/>
                <a:gd name="T6" fmla="*/ 327 w 334"/>
                <a:gd name="T7" fmla="*/ 198 h 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4"/>
                <a:gd name="T13" fmla="*/ 0 h 250"/>
                <a:gd name="T14" fmla="*/ 334 w 334"/>
                <a:gd name="T15" fmla="*/ 250 h 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4" h="250">
                  <a:moveTo>
                    <a:pt x="39" y="250"/>
                  </a:moveTo>
                  <a:cubicBezTo>
                    <a:pt x="0" y="132"/>
                    <a:pt x="17" y="39"/>
                    <a:pt x="130" y="1"/>
                  </a:cubicBezTo>
                  <a:cubicBezTo>
                    <a:pt x="139" y="2"/>
                    <a:pt x="319" y="0"/>
                    <a:pt x="327" y="54"/>
                  </a:cubicBezTo>
                  <a:cubicBezTo>
                    <a:pt x="334" y="101"/>
                    <a:pt x="327" y="150"/>
                    <a:pt x="327" y="19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2" name="Freeform 173"/>
            <p:cNvSpPr>
              <a:spLocks/>
            </p:cNvSpPr>
            <p:nvPr/>
          </p:nvSpPr>
          <p:spPr bwMode="auto">
            <a:xfrm>
              <a:off x="720" y="768"/>
              <a:ext cx="191" cy="162"/>
            </a:xfrm>
            <a:custGeom>
              <a:avLst/>
              <a:gdLst>
                <a:gd name="T0" fmla="*/ 77 w 191"/>
                <a:gd name="T1" fmla="*/ 158 h 162"/>
                <a:gd name="T2" fmla="*/ 50 w 191"/>
                <a:gd name="T3" fmla="*/ 131 h 162"/>
                <a:gd name="T4" fmla="*/ 11 w 191"/>
                <a:gd name="T5" fmla="*/ 105 h 162"/>
                <a:gd name="T6" fmla="*/ 116 w 191"/>
                <a:gd name="T7" fmla="*/ 0 h 162"/>
                <a:gd name="T8" fmla="*/ 181 w 191"/>
                <a:gd name="T9" fmla="*/ 66 h 162"/>
                <a:gd name="T10" fmla="*/ 168 w 191"/>
                <a:gd name="T11" fmla="*/ 105 h 162"/>
                <a:gd name="T12" fmla="*/ 129 w 191"/>
                <a:gd name="T13" fmla="*/ 131 h 162"/>
                <a:gd name="T14" fmla="*/ 103 w 191"/>
                <a:gd name="T15" fmla="*/ 158 h 162"/>
                <a:gd name="T16" fmla="*/ 77 w 191"/>
                <a:gd name="T17" fmla="*/ 158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"/>
                <a:gd name="T28" fmla="*/ 0 h 162"/>
                <a:gd name="T29" fmla="*/ 191 w 191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" h="162">
                  <a:moveTo>
                    <a:pt x="77" y="158"/>
                  </a:moveTo>
                  <a:cubicBezTo>
                    <a:pt x="68" y="149"/>
                    <a:pt x="60" y="139"/>
                    <a:pt x="50" y="131"/>
                  </a:cubicBezTo>
                  <a:cubicBezTo>
                    <a:pt x="38" y="121"/>
                    <a:pt x="13" y="121"/>
                    <a:pt x="11" y="105"/>
                  </a:cubicBezTo>
                  <a:cubicBezTo>
                    <a:pt x="0" y="17"/>
                    <a:pt x="61" y="20"/>
                    <a:pt x="116" y="0"/>
                  </a:cubicBezTo>
                  <a:cubicBezTo>
                    <a:pt x="138" y="22"/>
                    <a:pt x="159" y="44"/>
                    <a:pt x="181" y="66"/>
                  </a:cubicBezTo>
                  <a:cubicBezTo>
                    <a:pt x="191" y="76"/>
                    <a:pt x="177" y="94"/>
                    <a:pt x="168" y="105"/>
                  </a:cubicBezTo>
                  <a:cubicBezTo>
                    <a:pt x="158" y="117"/>
                    <a:pt x="141" y="121"/>
                    <a:pt x="129" y="131"/>
                  </a:cubicBezTo>
                  <a:cubicBezTo>
                    <a:pt x="119" y="139"/>
                    <a:pt x="114" y="152"/>
                    <a:pt x="103" y="158"/>
                  </a:cubicBezTo>
                  <a:cubicBezTo>
                    <a:pt x="95" y="162"/>
                    <a:pt x="86" y="158"/>
                    <a:pt x="77" y="15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3" name="Freeform 174"/>
            <p:cNvSpPr>
              <a:spLocks/>
            </p:cNvSpPr>
            <p:nvPr/>
          </p:nvSpPr>
          <p:spPr bwMode="auto">
            <a:xfrm>
              <a:off x="1056" y="816"/>
              <a:ext cx="192" cy="187"/>
            </a:xfrm>
            <a:custGeom>
              <a:avLst/>
              <a:gdLst>
                <a:gd name="T0" fmla="*/ 14 w 192"/>
                <a:gd name="T1" fmla="*/ 122 h 187"/>
                <a:gd name="T2" fmla="*/ 28 w 192"/>
                <a:gd name="T3" fmla="*/ 17 h 187"/>
                <a:gd name="T4" fmla="*/ 172 w 192"/>
                <a:gd name="T5" fmla="*/ 43 h 187"/>
                <a:gd name="T6" fmla="*/ 185 w 192"/>
                <a:gd name="T7" fmla="*/ 187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87"/>
                <a:gd name="T14" fmla="*/ 192 w 192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87">
                  <a:moveTo>
                    <a:pt x="14" y="122"/>
                  </a:moveTo>
                  <a:cubicBezTo>
                    <a:pt x="19" y="87"/>
                    <a:pt x="0" y="39"/>
                    <a:pt x="28" y="17"/>
                  </a:cubicBezTo>
                  <a:cubicBezTo>
                    <a:pt x="49" y="0"/>
                    <a:pt x="138" y="32"/>
                    <a:pt x="172" y="43"/>
                  </a:cubicBezTo>
                  <a:cubicBezTo>
                    <a:pt x="192" y="125"/>
                    <a:pt x="185" y="77"/>
                    <a:pt x="185" y="18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4" name="Freeform 175"/>
            <p:cNvSpPr>
              <a:spLocks/>
            </p:cNvSpPr>
            <p:nvPr/>
          </p:nvSpPr>
          <p:spPr bwMode="auto">
            <a:xfrm>
              <a:off x="602" y="1627"/>
              <a:ext cx="550" cy="205"/>
            </a:xfrm>
            <a:custGeom>
              <a:avLst/>
              <a:gdLst>
                <a:gd name="T0" fmla="*/ 79 w 550"/>
                <a:gd name="T1" fmla="*/ 88 h 205"/>
                <a:gd name="T2" fmla="*/ 105 w 550"/>
                <a:gd name="T3" fmla="*/ 193 h 205"/>
                <a:gd name="T4" fmla="*/ 39 w 550"/>
                <a:gd name="T5" fmla="*/ 88 h 205"/>
                <a:gd name="T6" fmla="*/ 53 w 550"/>
                <a:gd name="T7" fmla="*/ 9 h 205"/>
                <a:gd name="T8" fmla="*/ 0 w 550"/>
                <a:gd name="T9" fmla="*/ 22 h 205"/>
                <a:gd name="T10" fmla="*/ 13 w 550"/>
                <a:gd name="T11" fmla="*/ 62 h 205"/>
                <a:gd name="T12" fmla="*/ 92 w 550"/>
                <a:gd name="T13" fmla="*/ 114 h 205"/>
                <a:gd name="T14" fmla="*/ 262 w 550"/>
                <a:gd name="T15" fmla="*/ 193 h 205"/>
                <a:gd name="T16" fmla="*/ 550 w 550"/>
                <a:gd name="T17" fmla="*/ 10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0"/>
                <a:gd name="T28" fmla="*/ 0 h 205"/>
                <a:gd name="T29" fmla="*/ 550 w 550"/>
                <a:gd name="T30" fmla="*/ 205 h 2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0" h="205">
                  <a:moveTo>
                    <a:pt x="79" y="88"/>
                  </a:moveTo>
                  <a:cubicBezTo>
                    <a:pt x="62" y="139"/>
                    <a:pt x="68" y="155"/>
                    <a:pt x="105" y="193"/>
                  </a:cubicBezTo>
                  <a:cubicBezTo>
                    <a:pt x="90" y="148"/>
                    <a:pt x="73" y="121"/>
                    <a:pt x="39" y="88"/>
                  </a:cubicBezTo>
                  <a:cubicBezTo>
                    <a:pt x="55" y="73"/>
                    <a:pt x="104" y="40"/>
                    <a:pt x="53" y="9"/>
                  </a:cubicBezTo>
                  <a:cubicBezTo>
                    <a:pt x="37" y="0"/>
                    <a:pt x="18" y="18"/>
                    <a:pt x="0" y="22"/>
                  </a:cubicBezTo>
                  <a:cubicBezTo>
                    <a:pt x="4" y="35"/>
                    <a:pt x="3" y="52"/>
                    <a:pt x="13" y="62"/>
                  </a:cubicBezTo>
                  <a:cubicBezTo>
                    <a:pt x="35" y="84"/>
                    <a:pt x="66" y="97"/>
                    <a:pt x="92" y="114"/>
                  </a:cubicBezTo>
                  <a:cubicBezTo>
                    <a:pt x="160" y="159"/>
                    <a:pt x="185" y="167"/>
                    <a:pt x="262" y="193"/>
                  </a:cubicBezTo>
                  <a:cubicBezTo>
                    <a:pt x="447" y="181"/>
                    <a:pt x="446" y="205"/>
                    <a:pt x="550" y="10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5" name="Freeform 176"/>
            <p:cNvSpPr>
              <a:spLocks/>
            </p:cNvSpPr>
            <p:nvPr/>
          </p:nvSpPr>
          <p:spPr bwMode="auto">
            <a:xfrm>
              <a:off x="576" y="1296"/>
              <a:ext cx="545" cy="532"/>
            </a:xfrm>
            <a:custGeom>
              <a:avLst/>
              <a:gdLst>
                <a:gd name="T0" fmla="*/ 106 w 545"/>
                <a:gd name="T1" fmla="*/ 0 h 532"/>
                <a:gd name="T2" fmla="*/ 93 w 545"/>
                <a:gd name="T3" fmla="*/ 39 h 532"/>
                <a:gd name="T4" fmla="*/ 53 w 545"/>
                <a:gd name="T5" fmla="*/ 52 h 532"/>
                <a:gd name="T6" fmla="*/ 27 w 545"/>
                <a:gd name="T7" fmla="*/ 131 h 532"/>
                <a:gd name="T8" fmla="*/ 1 w 545"/>
                <a:gd name="T9" fmla="*/ 170 h 532"/>
                <a:gd name="T10" fmla="*/ 14 w 545"/>
                <a:gd name="T11" fmla="*/ 209 h 532"/>
                <a:gd name="T12" fmla="*/ 27 w 545"/>
                <a:gd name="T13" fmla="*/ 170 h 532"/>
                <a:gd name="T14" fmla="*/ 40 w 545"/>
                <a:gd name="T15" fmla="*/ 209 h 532"/>
                <a:gd name="T16" fmla="*/ 14 w 545"/>
                <a:gd name="T17" fmla="*/ 406 h 532"/>
                <a:gd name="T18" fmla="*/ 27 w 545"/>
                <a:gd name="T19" fmla="*/ 367 h 532"/>
                <a:gd name="T20" fmla="*/ 53 w 545"/>
                <a:gd name="T21" fmla="*/ 340 h 532"/>
                <a:gd name="T22" fmla="*/ 119 w 545"/>
                <a:gd name="T23" fmla="*/ 458 h 532"/>
                <a:gd name="T24" fmla="*/ 158 w 545"/>
                <a:gd name="T25" fmla="*/ 445 h 532"/>
                <a:gd name="T26" fmla="*/ 171 w 545"/>
                <a:gd name="T27" fmla="*/ 406 h 532"/>
                <a:gd name="T28" fmla="*/ 197 w 545"/>
                <a:gd name="T29" fmla="*/ 484 h 532"/>
                <a:gd name="T30" fmla="*/ 224 w 545"/>
                <a:gd name="T31" fmla="*/ 458 h 532"/>
                <a:gd name="T32" fmla="*/ 263 w 545"/>
                <a:gd name="T33" fmla="*/ 484 h 532"/>
                <a:gd name="T34" fmla="*/ 302 w 545"/>
                <a:gd name="T35" fmla="*/ 497 h 532"/>
                <a:gd name="T36" fmla="*/ 328 w 545"/>
                <a:gd name="T37" fmla="*/ 524 h 532"/>
                <a:gd name="T38" fmla="*/ 355 w 545"/>
                <a:gd name="T39" fmla="*/ 497 h 532"/>
                <a:gd name="T40" fmla="*/ 407 w 545"/>
                <a:gd name="T41" fmla="*/ 471 h 532"/>
                <a:gd name="T42" fmla="*/ 433 w 545"/>
                <a:gd name="T43" fmla="*/ 432 h 532"/>
                <a:gd name="T44" fmla="*/ 525 w 545"/>
                <a:gd name="T45" fmla="*/ 471 h 532"/>
                <a:gd name="T46" fmla="*/ 538 w 545"/>
                <a:gd name="T47" fmla="*/ 445 h 5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5"/>
                <a:gd name="T73" fmla="*/ 0 h 532"/>
                <a:gd name="T74" fmla="*/ 545 w 545"/>
                <a:gd name="T75" fmla="*/ 532 h 5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5" h="532">
                  <a:moveTo>
                    <a:pt x="106" y="0"/>
                  </a:moveTo>
                  <a:cubicBezTo>
                    <a:pt x="102" y="13"/>
                    <a:pt x="103" y="29"/>
                    <a:pt x="93" y="39"/>
                  </a:cubicBezTo>
                  <a:cubicBezTo>
                    <a:pt x="83" y="49"/>
                    <a:pt x="61" y="41"/>
                    <a:pt x="53" y="52"/>
                  </a:cubicBezTo>
                  <a:cubicBezTo>
                    <a:pt x="37" y="75"/>
                    <a:pt x="36" y="105"/>
                    <a:pt x="27" y="131"/>
                  </a:cubicBezTo>
                  <a:cubicBezTo>
                    <a:pt x="22" y="146"/>
                    <a:pt x="10" y="157"/>
                    <a:pt x="1" y="170"/>
                  </a:cubicBezTo>
                  <a:cubicBezTo>
                    <a:pt x="5" y="183"/>
                    <a:pt x="0" y="209"/>
                    <a:pt x="14" y="209"/>
                  </a:cubicBezTo>
                  <a:cubicBezTo>
                    <a:pt x="28" y="209"/>
                    <a:pt x="13" y="170"/>
                    <a:pt x="27" y="170"/>
                  </a:cubicBezTo>
                  <a:cubicBezTo>
                    <a:pt x="41" y="170"/>
                    <a:pt x="36" y="196"/>
                    <a:pt x="40" y="209"/>
                  </a:cubicBezTo>
                  <a:cubicBezTo>
                    <a:pt x="32" y="275"/>
                    <a:pt x="14" y="340"/>
                    <a:pt x="14" y="406"/>
                  </a:cubicBezTo>
                  <a:cubicBezTo>
                    <a:pt x="14" y="420"/>
                    <a:pt x="20" y="379"/>
                    <a:pt x="27" y="367"/>
                  </a:cubicBezTo>
                  <a:cubicBezTo>
                    <a:pt x="33" y="356"/>
                    <a:pt x="44" y="349"/>
                    <a:pt x="53" y="340"/>
                  </a:cubicBezTo>
                  <a:cubicBezTo>
                    <a:pt x="86" y="436"/>
                    <a:pt x="60" y="399"/>
                    <a:pt x="119" y="458"/>
                  </a:cubicBezTo>
                  <a:cubicBezTo>
                    <a:pt x="132" y="454"/>
                    <a:pt x="148" y="455"/>
                    <a:pt x="158" y="445"/>
                  </a:cubicBezTo>
                  <a:cubicBezTo>
                    <a:pt x="168" y="435"/>
                    <a:pt x="161" y="396"/>
                    <a:pt x="171" y="406"/>
                  </a:cubicBezTo>
                  <a:cubicBezTo>
                    <a:pt x="190" y="425"/>
                    <a:pt x="197" y="484"/>
                    <a:pt x="197" y="484"/>
                  </a:cubicBezTo>
                  <a:cubicBezTo>
                    <a:pt x="206" y="475"/>
                    <a:pt x="212" y="458"/>
                    <a:pt x="224" y="458"/>
                  </a:cubicBezTo>
                  <a:cubicBezTo>
                    <a:pt x="240" y="458"/>
                    <a:pt x="249" y="477"/>
                    <a:pt x="263" y="484"/>
                  </a:cubicBezTo>
                  <a:cubicBezTo>
                    <a:pt x="275" y="490"/>
                    <a:pt x="289" y="493"/>
                    <a:pt x="302" y="497"/>
                  </a:cubicBezTo>
                  <a:cubicBezTo>
                    <a:pt x="311" y="506"/>
                    <a:pt x="316" y="524"/>
                    <a:pt x="328" y="524"/>
                  </a:cubicBezTo>
                  <a:cubicBezTo>
                    <a:pt x="341" y="524"/>
                    <a:pt x="344" y="504"/>
                    <a:pt x="355" y="497"/>
                  </a:cubicBezTo>
                  <a:cubicBezTo>
                    <a:pt x="371" y="486"/>
                    <a:pt x="390" y="480"/>
                    <a:pt x="407" y="471"/>
                  </a:cubicBezTo>
                  <a:cubicBezTo>
                    <a:pt x="416" y="458"/>
                    <a:pt x="418" y="437"/>
                    <a:pt x="433" y="432"/>
                  </a:cubicBezTo>
                  <a:cubicBezTo>
                    <a:pt x="460" y="423"/>
                    <a:pt x="506" y="458"/>
                    <a:pt x="525" y="471"/>
                  </a:cubicBezTo>
                  <a:cubicBezTo>
                    <a:pt x="545" y="532"/>
                    <a:pt x="538" y="525"/>
                    <a:pt x="538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6" name="Freeform 177"/>
            <p:cNvSpPr>
              <a:spLocks/>
            </p:cNvSpPr>
            <p:nvPr/>
          </p:nvSpPr>
          <p:spPr bwMode="auto">
            <a:xfrm>
              <a:off x="480" y="1824"/>
              <a:ext cx="960" cy="1200"/>
            </a:xfrm>
            <a:custGeom>
              <a:avLst/>
              <a:gdLst>
                <a:gd name="T0" fmla="*/ 139 w 835"/>
                <a:gd name="T1" fmla="*/ 26 h 1270"/>
                <a:gd name="T2" fmla="*/ 113 w 835"/>
                <a:gd name="T3" fmla="*/ 0 h 1270"/>
                <a:gd name="T4" fmla="*/ 21 w 835"/>
                <a:gd name="T5" fmla="*/ 91 h 1270"/>
                <a:gd name="T6" fmla="*/ 21 w 835"/>
                <a:gd name="T7" fmla="*/ 393 h 1270"/>
                <a:gd name="T8" fmla="*/ 61 w 835"/>
                <a:gd name="T9" fmla="*/ 576 h 1270"/>
                <a:gd name="T10" fmla="*/ 192 w 835"/>
                <a:gd name="T11" fmla="*/ 707 h 1270"/>
                <a:gd name="T12" fmla="*/ 270 w 835"/>
                <a:gd name="T13" fmla="*/ 759 h 1270"/>
                <a:gd name="T14" fmla="*/ 414 w 835"/>
                <a:gd name="T15" fmla="*/ 916 h 1270"/>
                <a:gd name="T16" fmla="*/ 571 w 835"/>
                <a:gd name="T17" fmla="*/ 1099 h 1270"/>
                <a:gd name="T18" fmla="*/ 650 w 835"/>
                <a:gd name="T19" fmla="*/ 1191 h 1270"/>
                <a:gd name="T20" fmla="*/ 676 w 835"/>
                <a:gd name="T21" fmla="*/ 1152 h 1270"/>
                <a:gd name="T22" fmla="*/ 702 w 835"/>
                <a:gd name="T23" fmla="*/ 1191 h 1270"/>
                <a:gd name="T24" fmla="*/ 741 w 835"/>
                <a:gd name="T25" fmla="*/ 1217 h 1270"/>
                <a:gd name="T26" fmla="*/ 794 w 835"/>
                <a:gd name="T27" fmla="*/ 1270 h 1270"/>
                <a:gd name="T28" fmla="*/ 833 w 835"/>
                <a:gd name="T29" fmla="*/ 1034 h 1270"/>
                <a:gd name="T30" fmla="*/ 768 w 835"/>
                <a:gd name="T31" fmla="*/ 890 h 1270"/>
                <a:gd name="T32" fmla="*/ 702 w 835"/>
                <a:gd name="T33" fmla="*/ 851 h 1270"/>
                <a:gd name="T34" fmla="*/ 637 w 835"/>
                <a:gd name="T35" fmla="*/ 798 h 1270"/>
                <a:gd name="T36" fmla="*/ 558 w 835"/>
                <a:gd name="T37" fmla="*/ 720 h 1270"/>
                <a:gd name="T38" fmla="*/ 519 w 835"/>
                <a:gd name="T39" fmla="*/ 694 h 1270"/>
                <a:gd name="T40" fmla="*/ 467 w 835"/>
                <a:gd name="T41" fmla="*/ 628 h 1270"/>
                <a:gd name="T42" fmla="*/ 414 w 835"/>
                <a:gd name="T43" fmla="*/ 563 h 1270"/>
                <a:gd name="T44" fmla="*/ 309 w 835"/>
                <a:gd name="T45" fmla="*/ 275 h 1270"/>
                <a:gd name="T46" fmla="*/ 205 w 835"/>
                <a:gd name="T47" fmla="*/ 118 h 1270"/>
                <a:gd name="T48" fmla="*/ 139 w 835"/>
                <a:gd name="T49" fmla="*/ 26 h 1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5"/>
                <a:gd name="T76" fmla="*/ 0 h 1270"/>
                <a:gd name="T77" fmla="*/ 835 w 835"/>
                <a:gd name="T78" fmla="*/ 1270 h 1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5" h="1270">
                  <a:moveTo>
                    <a:pt x="139" y="26"/>
                  </a:moveTo>
                  <a:cubicBezTo>
                    <a:pt x="253" y="54"/>
                    <a:pt x="150" y="25"/>
                    <a:pt x="113" y="0"/>
                  </a:cubicBezTo>
                  <a:cubicBezTo>
                    <a:pt x="42" y="18"/>
                    <a:pt x="45" y="24"/>
                    <a:pt x="21" y="91"/>
                  </a:cubicBezTo>
                  <a:cubicBezTo>
                    <a:pt x="0" y="240"/>
                    <a:pt x="2" y="181"/>
                    <a:pt x="21" y="393"/>
                  </a:cubicBezTo>
                  <a:cubicBezTo>
                    <a:pt x="22" y="407"/>
                    <a:pt x="46" y="554"/>
                    <a:pt x="61" y="576"/>
                  </a:cubicBezTo>
                  <a:cubicBezTo>
                    <a:pt x="90" y="617"/>
                    <a:pt x="152" y="668"/>
                    <a:pt x="192" y="707"/>
                  </a:cubicBezTo>
                  <a:cubicBezTo>
                    <a:pt x="215" y="729"/>
                    <a:pt x="270" y="759"/>
                    <a:pt x="270" y="759"/>
                  </a:cubicBezTo>
                  <a:cubicBezTo>
                    <a:pt x="295" y="834"/>
                    <a:pt x="359" y="867"/>
                    <a:pt x="414" y="916"/>
                  </a:cubicBezTo>
                  <a:cubicBezTo>
                    <a:pt x="472" y="967"/>
                    <a:pt x="528" y="1035"/>
                    <a:pt x="571" y="1099"/>
                  </a:cubicBezTo>
                  <a:cubicBezTo>
                    <a:pt x="588" y="1150"/>
                    <a:pt x="605" y="1161"/>
                    <a:pt x="650" y="1191"/>
                  </a:cubicBezTo>
                  <a:cubicBezTo>
                    <a:pt x="659" y="1178"/>
                    <a:pt x="660" y="1152"/>
                    <a:pt x="676" y="1152"/>
                  </a:cubicBezTo>
                  <a:cubicBezTo>
                    <a:pt x="692" y="1152"/>
                    <a:pt x="691" y="1180"/>
                    <a:pt x="702" y="1191"/>
                  </a:cubicBezTo>
                  <a:cubicBezTo>
                    <a:pt x="713" y="1202"/>
                    <a:pt x="729" y="1207"/>
                    <a:pt x="741" y="1217"/>
                  </a:cubicBezTo>
                  <a:cubicBezTo>
                    <a:pt x="760" y="1233"/>
                    <a:pt x="794" y="1270"/>
                    <a:pt x="794" y="1270"/>
                  </a:cubicBezTo>
                  <a:cubicBezTo>
                    <a:pt x="804" y="1191"/>
                    <a:pt x="808" y="1110"/>
                    <a:pt x="833" y="1034"/>
                  </a:cubicBezTo>
                  <a:cubicBezTo>
                    <a:pt x="818" y="941"/>
                    <a:pt x="835" y="943"/>
                    <a:pt x="768" y="890"/>
                  </a:cubicBezTo>
                  <a:cubicBezTo>
                    <a:pt x="717" y="850"/>
                    <a:pt x="768" y="873"/>
                    <a:pt x="702" y="851"/>
                  </a:cubicBezTo>
                  <a:cubicBezTo>
                    <a:pt x="633" y="744"/>
                    <a:pt x="722" y="864"/>
                    <a:pt x="637" y="798"/>
                  </a:cubicBezTo>
                  <a:cubicBezTo>
                    <a:pt x="608" y="775"/>
                    <a:pt x="589" y="741"/>
                    <a:pt x="558" y="720"/>
                  </a:cubicBezTo>
                  <a:cubicBezTo>
                    <a:pt x="545" y="711"/>
                    <a:pt x="532" y="703"/>
                    <a:pt x="519" y="694"/>
                  </a:cubicBezTo>
                  <a:cubicBezTo>
                    <a:pt x="487" y="597"/>
                    <a:pt x="533" y="709"/>
                    <a:pt x="467" y="628"/>
                  </a:cubicBezTo>
                  <a:cubicBezTo>
                    <a:pt x="394" y="538"/>
                    <a:pt x="525" y="637"/>
                    <a:pt x="414" y="563"/>
                  </a:cubicBezTo>
                  <a:cubicBezTo>
                    <a:pt x="384" y="473"/>
                    <a:pt x="363" y="353"/>
                    <a:pt x="309" y="275"/>
                  </a:cubicBezTo>
                  <a:cubicBezTo>
                    <a:pt x="288" y="210"/>
                    <a:pt x="252" y="165"/>
                    <a:pt x="205" y="118"/>
                  </a:cubicBezTo>
                  <a:cubicBezTo>
                    <a:pt x="184" y="54"/>
                    <a:pt x="202" y="88"/>
                    <a:pt x="139" y="2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7" name="Freeform 178"/>
            <p:cNvSpPr>
              <a:spLocks/>
            </p:cNvSpPr>
            <p:nvPr/>
          </p:nvSpPr>
          <p:spPr bwMode="auto">
            <a:xfrm>
              <a:off x="772" y="1019"/>
              <a:ext cx="537" cy="316"/>
            </a:xfrm>
            <a:custGeom>
              <a:avLst/>
              <a:gdLst>
                <a:gd name="T0" fmla="*/ 0 w 537"/>
                <a:gd name="T1" fmla="*/ 146 h 316"/>
                <a:gd name="T2" fmla="*/ 105 w 537"/>
                <a:gd name="T3" fmla="*/ 28 h 316"/>
                <a:gd name="T4" fmla="*/ 354 w 537"/>
                <a:gd name="T5" fmla="*/ 41 h 316"/>
                <a:gd name="T6" fmla="*/ 485 w 537"/>
                <a:gd name="T7" fmla="*/ 54 h 316"/>
                <a:gd name="T8" fmla="*/ 537 w 537"/>
                <a:gd name="T9" fmla="*/ 31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7"/>
                <a:gd name="T16" fmla="*/ 0 h 316"/>
                <a:gd name="T17" fmla="*/ 537 w 537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7" h="316">
                  <a:moveTo>
                    <a:pt x="0" y="146"/>
                  </a:moveTo>
                  <a:cubicBezTo>
                    <a:pt x="19" y="88"/>
                    <a:pt x="57" y="60"/>
                    <a:pt x="105" y="28"/>
                  </a:cubicBezTo>
                  <a:cubicBezTo>
                    <a:pt x="195" y="46"/>
                    <a:pt x="263" y="54"/>
                    <a:pt x="354" y="41"/>
                  </a:cubicBezTo>
                  <a:cubicBezTo>
                    <a:pt x="416" y="0"/>
                    <a:pt x="426" y="16"/>
                    <a:pt x="485" y="54"/>
                  </a:cubicBezTo>
                  <a:cubicBezTo>
                    <a:pt x="522" y="167"/>
                    <a:pt x="537" y="197"/>
                    <a:pt x="537" y="316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8" name="Freeform 179"/>
            <p:cNvSpPr>
              <a:spLocks/>
            </p:cNvSpPr>
            <p:nvPr/>
          </p:nvSpPr>
          <p:spPr bwMode="auto">
            <a:xfrm>
              <a:off x="1283" y="1231"/>
              <a:ext cx="62" cy="124"/>
            </a:xfrm>
            <a:custGeom>
              <a:avLst/>
              <a:gdLst>
                <a:gd name="T0" fmla="*/ 0 w 62"/>
                <a:gd name="T1" fmla="*/ 0 h 124"/>
                <a:gd name="T2" fmla="*/ 39 w 62"/>
                <a:gd name="T3" fmla="*/ 13 h 124"/>
                <a:gd name="T4" fmla="*/ 39 w 62"/>
                <a:gd name="T5" fmla="*/ 117 h 124"/>
                <a:gd name="T6" fmla="*/ 13 w 62"/>
                <a:gd name="T7" fmla="*/ 117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124"/>
                <a:gd name="T14" fmla="*/ 62 w 62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124">
                  <a:moveTo>
                    <a:pt x="0" y="0"/>
                  </a:moveTo>
                  <a:cubicBezTo>
                    <a:pt x="13" y="4"/>
                    <a:pt x="29" y="3"/>
                    <a:pt x="39" y="13"/>
                  </a:cubicBezTo>
                  <a:cubicBezTo>
                    <a:pt x="62" y="36"/>
                    <a:pt x="50" y="98"/>
                    <a:pt x="39" y="117"/>
                  </a:cubicBezTo>
                  <a:cubicBezTo>
                    <a:pt x="35" y="124"/>
                    <a:pt x="22" y="117"/>
                    <a:pt x="13" y="11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9" name="Freeform 180"/>
            <p:cNvSpPr>
              <a:spLocks/>
            </p:cNvSpPr>
            <p:nvPr/>
          </p:nvSpPr>
          <p:spPr bwMode="auto">
            <a:xfrm>
              <a:off x="1296" y="1309"/>
              <a:ext cx="13" cy="39"/>
            </a:xfrm>
            <a:custGeom>
              <a:avLst/>
              <a:gdLst>
                <a:gd name="T0" fmla="*/ 0 w 13"/>
                <a:gd name="T1" fmla="*/ 0 h 39"/>
                <a:gd name="T2" fmla="*/ 13 w 13"/>
                <a:gd name="T3" fmla="*/ 39 h 39"/>
                <a:gd name="T4" fmla="*/ 0 w 13"/>
                <a:gd name="T5" fmla="*/ 0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0"/>
                  </a:moveTo>
                  <a:cubicBezTo>
                    <a:pt x="4" y="13"/>
                    <a:pt x="13" y="39"/>
                    <a:pt x="13" y="39"/>
                  </a:cubicBezTo>
                  <a:cubicBezTo>
                    <a:pt x="13" y="39"/>
                    <a:pt x="4" y="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0" name="Freeform 181"/>
            <p:cNvSpPr>
              <a:spLocks/>
            </p:cNvSpPr>
            <p:nvPr/>
          </p:nvSpPr>
          <p:spPr bwMode="auto">
            <a:xfrm>
              <a:off x="1225" y="1152"/>
              <a:ext cx="110" cy="270"/>
            </a:xfrm>
            <a:custGeom>
              <a:avLst/>
              <a:gdLst>
                <a:gd name="T0" fmla="*/ 58 w 110"/>
                <a:gd name="T1" fmla="*/ 13 h 270"/>
                <a:gd name="T2" fmla="*/ 32 w 110"/>
                <a:gd name="T3" fmla="*/ 52 h 270"/>
                <a:gd name="T4" fmla="*/ 45 w 110"/>
                <a:gd name="T5" fmla="*/ 13 h 270"/>
                <a:gd name="T6" fmla="*/ 110 w 110"/>
                <a:gd name="T7" fmla="*/ 196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270"/>
                <a:gd name="T14" fmla="*/ 110 w 110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270">
                  <a:moveTo>
                    <a:pt x="58" y="13"/>
                  </a:moveTo>
                  <a:cubicBezTo>
                    <a:pt x="49" y="26"/>
                    <a:pt x="48" y="52"/>
                    <a:pt x="32" y="52"/>
                  </a:cubicBezTo>
                  <a:cubicBezTo>
                    <a:pt x="18" y="52"/>
                    <a:pt x="42" y="0"/>
                    <a:pt x="45" y="13"/>
                  </a:cubicBezTo>
                  <a:cubicBezTo>
                    <a:pt x="109" y="270"/>
                    <a:pt x="0" y="86"/>
                    <a:pt x="110" y="1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1" name="Freeform 182"/>
            <p:cNvSpPr>
              <a:spLocks/>
            </p:cNvSpPr>
            <p:nvPr/>
          </p:nvSpPr>
          <p:spPr bwMode="auto">
            <a:xfrm>
              <a:off x="1045" y="1204"/>
              <a:ext cx="152" cy="195"/>
            </a:xfrm>
            <a:custGeom>
              <a:avLst/>
              <a:gdLst>
                <a:gd name="T0" fmla="*/ 55 w 152"/>
                <a:gd name="T1" fmla="*/ 157 h 195"/>
                <a:gd name="T2" fmla="*/ 42 w 152"/>
                <a:gd name="T3" fmla="*/ 118 h 195"/>
                <a:gd name="T4" fmla="*/ 15 w 152"/>
                <a:gd name="T5" fmla="*/ 92 h 195"/>
                <a:gd name="T6" fmla="*/ 42 w 152"/>
                <a:gd name="T7" fmla="*/ 0 h 195"/>
                <a:gd name="T8" fmla="*/ 120 w 152"/>
                <a:gd name="T9" fmla="*/ 27 h 195"/>
                <a:gd name="T10" fmla="*/ 146 w 152"/>
                <a:gd name="T11" fmla="*/ 105 h 195"/>
                <a:gd name="T12" fmla="*/ 133 w 152"/>
                <a:gd name="T13" fmla="*/ 171 h 195"/>
                <a:gd name="T14" fmla="*/ 2 w 152"/>
                <a:gd name="T15" fmla="*/ 92 h 195"/>
                <a:gd name="T16" fmla="*/ 15 w 152"/>
                <a:gd name="T17" fmla="*/ 66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95"/>
                <a:gd name="T29" fmla="*/ 152 w 152"/>
                <a:gd name="T30" fmla="*/ 195 h 1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95">
                  <a:moveTo>
                    <a:pt x="55" y="157"/>
                  </a:moveTo>
                  <a:cubicBezTo>
                    <a:pt x="51" y="144"/>
                    <a:pt x="49" y="130"/>
                    <a:pt x="42" y="118"/>
                  </a:cubicBezTo>
                  <a:cubicBezTo>
                    <a:pt x="35" y="107"/>
                    <a:pt x="17" y="104"/>
                    <a:pt x="15" y="92"/>
                  </a:cubicBezTo>
                  <a:cubicBezTo>
                    <a:pt x="13" y="80"/>
                    <a:pt x="37" y="15"/>
                    <a:pt x="42" y="0"/>
                  </a:cubicBezTo>
                  <a:cubicBezTo>
                    <a:pt x="68" y="9"/>
                    <a:pt x="94" y="18"/>
                    <a:pt x="120" y="27"/>
                  </a:cubicBezTo>
                  <a:cubicBezTo>
                    <a:pt x="146" y="36"/>
                    <a:pt x="146" y="105"/>
                    <a:pt x="146" y="105"/>
                  </a:cubicBezTo>
                  <a:cubicBezTo>
                    <a:pt x="142" y="127"/>
                    <a:pt x="152" y="160"/>
                    <a:pt x="133" y="171"/>
                  </a:cubicBezTo>
                  <a:cubicBezTo>
                    <a:pt x="90" y="195"/>
                    <a:pt x="10" y="134"/>
                    <a:pt x="2" y="92"/>
                  </a:cubicBezTo>
                  <a:cubicBezTo>
                    <a:pt x="0" y="82"/>
                    <a:pt x="11" y="75"/>
                    <a:pt x="15" y="66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2" name="Freeform 183"/>
            <p:cNvSpPr>
              <a:spLocks/>
            </p:cNvSpPr>
            <p:nvPr/>
          </p:nvSpPr>
          <p:spPr bwMode="auto">
            <a:xfrm>
              <a:off x="1073" y="1275"/>
              <a:ext cx="126" cy="106"/>
            </a:xfrm>
            <a:custGeom>
              <a:avLst/>
              <a:gdLst>
                <a:gd name="T0" fmla="*/ 0 w 126"/>
                <a:gd name="T1" fmla="*/ 73 h 106"/>
                <a:gd name="T2" fmla="*/ 118 w 126"/>
                <a:gd name="T3" fmla="*/ 21 h 106"/>
                <a:gd name="T4" fmla="*/ 105 w 126"/>
                <a:gd name="T5" fmla="*/ 100 h 106"/>
                <a:gd name="T6" fmla="*/ 0 w 126"/>
                <a:gd name="T7" fmla="*/ 73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06"/>
                <a:gd name="T14" fmla="*/ 126 w 126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06">
                  <a:moveTo>
                    <a:pt x="0" y="73"/>
                  </a:moveTo>
                  <a:cubicBezTo>
                    <a:pt x="26" y="0"/>
                    <a:pt x="49" y="4"/>
                    <a:pt x="118" y="21"/>
                  </a:cubicBezTo>
                  <a:cubicBezTo>
                    <a:pt x="114" y="47"/>
                    <a:pt x="126" y="83"/>
                    <a:pt x="105" y="100"/>
                  </a:cubicBezTo>
                  <a:cubicBezTo>
                    <a:pt x="98" y="106"/>
                    <a:pt x="16" y="78"/>
                    <a:pt x="0" y="7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3" name="Freeform 184"/>
            <p:cNvSpPr>
              <a:spLocks/>
            </p:cNvSpPr>
            <p:nvPr/>
          </p:nvSpPr>
          <p:spPr bwMode="auto">
            <a:xfrm>
              <a:off x="952" y="1142"/>
              <a:ext cx="187" cy="115"/>
            </a:xfrm>
            <a:custGeom>
              <a:avLst/>
              <a:gdLst>
                <a:gd name="T0" fmla="*/ 4 w 187"/>
                <a:gd name="T1" fmla="*/ 115 h 115"/>
                <a:gd name="T2" fmla="*/ 17 w 187"/>
                <a:gd name="T3" fmla="*/ 36 h 115"/>
                <a:gd name="T4" fmla="*/ 187 w 187"/>
                <a:gd name="T5" fmla="*/ 10 h 115"/>
                <a:gd name="T6" fmla="*/ 0 60000 65536"/>
                <a:gd name="T7" fmla="*/ 0 60000 65536"/>
                <a:gd name="T8" fmla="*/ 0 60000 65536"/>
                <a:gd name="T9" fmla="*/ 0 w 187"/>
                <a:gd name="T10" fmla="*/ 0 h 115"/>
                <a:gd name="T11" fmla="*/ 187 w 187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15">
                  <a:moveTo>
                    <a:pt x="4" y="115"/>
                  </a:moveTo>
                  <a:cubicBezTo>
                    <a:pt x="8" y="89"/>
                    <a:pt x="0" y="56"/>
                    <a:pt x="17" y="36"/>
                  </a:cubicBezTo>
                  <a:cubicBezTo>
                    <a:pt x="48" y="0"/>
                    <a:pt x="153" y="10"/>
                    <a:pt x="187" y="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4" name="Freeform 185"/>
            <p:cNvSpPr>
              <a:spLocks/>
            </p:cNvSpPr>
            <p:nvPr/>
          </p:nvSpPr>
          <p:spPr bwMode="auto">
            <a:xfrm>
              <a:off x="1296" y="1296"/>
              <a:ext cx="13" cy="39"/>
            </a:xfrm>
            <a:custGeom>
              <a:avLst/>
              <a:gdLst>
                <a:gd name="T0" fmla="*/ 0 w 13"/>
                <a:gd name="T1" fmla="*/ 39 h 39"/>
                <a:gd name="T2" fmla="*/ 13 w 13"/>
                <a:gd name="T3" fmla="*/ 0 h 39"/>
                <a:gd name="T4" fmla="*/ 0 w 13"/>
                <a:gd name="T5" fmla="*/ 39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39"/>
                  </a:moveTo>
                  <a:cubicBezTo>
                    <a:pt x="4" y="26"/>
                    <a:pt x="13" y="0"/>
                    <a:pt x="13" y="0"/>
                  </a:cubicBezTo>
                  <a:cubicBezTo>
                    <a:pt x="13" y="0"/>
                    <a:pt x="4" y="26"/>
                    <a:pt x="0" y="3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5" name="Freeform 186"/>
            <p:cNvSpPr>
              <a:spLocks/>
            </p:cNvSpPr>
            <p:nvPr/>
          </p:nvSpPr>
          <p:spPr bwMode="auto">
            <a:xfrm>
              <a:off x="1242" y="1190"/>
              <a:ext cx="106" cy="113"/>
            </a:xfrm>
            <a:custGeom>
              <a:avLst/>
              <a:gdLst>
                <a:gd name="T0" fmla="*/ 51 w 106"/>
                <a:gd name="T1" fmla="*/ 90 h 113"/>
                <a:gd name="T2" fmla="*/ 38 w 106"/>
                <a:gd name="T3" fmla="*/ 52 h 113"/>
                <a:gd name="T4" fmla="*/ 89 w 106"/>
                <a:gd name="T5" fmla="*/ 103 h 113"/>
                <a:gd name="T6" fmla="*/ 51 w 106"/>
                <a:gd name="T7" fmla="*/ 90 h 113"/>
                <a:gd name="T8" fmla="*/ 0 w 106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13"/>
                <a:gd name="T17" fmla="*/ 106 w 106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13">
                  <a:moveTo>
                    <a:pt x="51" y="90"/>
                  </a:moveTo>
                  <a:cubicBezTo>
                    <a:pt x="47" y="77"/>
                    <a:pt x="29" y="62"/>
                    <a:pt x="38" y="52"/>
                  </a:cubicBezTo>
                  <a:cubicBezTo>
                    <a:pt x="55" y="35"/>
                    <a:pt x="106" y="86"/>
                    <a:pt x="89" y="103"/>
                  </a:cubicBezTo>
                  <a:cubicBezTo>
                    <a:pt x="80" y="113"/>
                    <a:pt x="64" y="94"/>
                    <a:pt x="51" y="90"/>
                  </a:cubicBezTo>
                  <a:cubicBezTo>
                    <a:pt x="39" y="55"/>
                    <a:pt x="26" y="28"/>
                    <a:pt x="0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6" name="Freeform 187"/>
            <p:cNvSpPr>
              <a:spLocks/>
            </p:cNvSpPr>
            <p:nvPr/>
          </p:nvSpPr>
          <p:spPr bwMode="auto">
            <a:xfrm>
              <a:off x="1447" y="1587"/>
              <a:ext cx="62" cy="77"/>
            </a:xfrm>
            <a:custGeom>
              <a:avLst/>
              <a:gdLst>
                <a:gd name="T0" fmla="*/ 25 w 62"/>
                <a:gd name="T1" fmla="*/ 0 h 77"/>
                <a:gd name="T2" fmla="*/ 38 w 62"/>
                <a:gd name="T3" fmla="*/ 39 h 77"/>
                <a:gd name="T4" fmla="*/ 25 w 62"/>
                <a:gd name="T5" fmla="*/ 77 h 77"/>
                <a:gd name="T6" fmla="*/ 51 w 62"/>
                <a:gd name="T7" fmla="*/ 39 h 77"/>
                <a:gd name="T8" fmla="*/ 12 w 62"/>
                <a:gd name="T9" fmla="*/ 64 h 77"/>
                <a:gd name="T10" fmla="*/ 25 w 6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77"/>
                <a:gd name="T20" fmla="*/ 62 w 62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77">
                  <a:moveTo>
                    <a:pt x="25" y="0"/>
                  </a:moveTo>
                  <a:cubicBezTo>
                    <a:pt x="29" y="13"/>
                    <a:pt x="38" y="25"/>
                    <a:pt x="38" y="39"/>
                  </a:cubicBezTo>
                  <a:cubicBezTo>
                    <a:pt x="38" y="52"/>
                    <a:pt x="12" y="77"/>
                    <a:pt x="25" y="77"/>
                  </a:cubicBezTo>
                  <a:cubicBezTo>
                    <a:pt x="40" y="77"/>
                    <a:pt x="62" y="50"/>
                    <a:pt x="51" y="39"/>
                  </a:cubicBezTo>
                  <a:cubicBezTo>
                    <a:pt x="40" y="28"/>
                    <a:pt x="21" y="77"/>
                    <a:pt x="12" y="64"/>
                  </a:cubicBezTo>
                  <a:cubicBezTo>
                    <a:pt x="0" y="46"/>
                    <a:pt x="21" y="2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668" name="AutoShape 188"/>
          <p:cNvSpPr>
            <a:spLocks noChangeArrowheads="1"/>
          </p:cNvSpPr>
          <p:nvPr/>
        </p:nvSpPr>
        <p:spPr bwMode="auto">
          <a:xfrm rot="860076">
            <a:off x="3733800" y="-2057400"/>
            <a:ext cx="2212975" cy="1381125"/>
          </a:xfrm>
          <a:prstGeom prst="cloudCallout">
            <a:avLst>
              <a:gd name="adj1" fmla="val -9343"/>
              <a:gd name="adj2" fmla="val 95278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Hu hu hu...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Mẹ ơi ! Mẹ ơi !....</a:t>
            </a:r>
          </a:p>
        </p:txBody>
      </p:sp>
      <p:pic>
        <p:nvPicPr>
          <p:cNvPr id="10255" name="Picture 189" descr="Picture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257175"/>
            <a:ext cx="21336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90" descr="Picture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19050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91" descr="Picture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288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35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01 0.19908 L -0.09601 0.454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0751E-6 L -0.61667 -0.0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1267" name="Picture 2" descr="nha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86600"/>
          </a:xfrm>
          <a:noFill/>
        </p:spPr>
      </p:pic>
      <p:pic>
        <p:nvPicPr>
          <p:cNvPr id="11269" name="Picture 7" descr="nh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0" descr="tho m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800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1" name="Group 9"/>
          <p:cNvGrpSpPr>
            <a:grpSpLocks/>
          </p:cNvGrpSpPr>
          <p:nvPr/>
        </p:nvGrpSpPr>
        <p:grpSpPr bwMode="auto">
          <a:xfrm flipH="1">
            <a:off x="6705600" y="1066800"/>
            <a:ext cx="2438400" cy="5694362"/>
            <a:chOff x="48" y="720"/>
            <a:chExt cx="1815" cy="3587"/>
          </a:xfrm>
        </p:grpSpPr>
        <p:sp>
          <p:nvSpPr>
            <p:cNvPr id="11277" name="Freeform 10"/>
            <p:cNvSpPr>
              <a:spLocks/>
            </p:cNvSpPr>
            <p:nvPr/>
          </p:nvSpPr>
          <p:spPr bwMode="auto">
            <a:xfrm>
              <a:off x="1331" y="1779"/>
              <a:ext cx="388" cy="794"/>
            </a:xfrm>
            <a:custGeom>
              <a:avLst/>
              <a:gdLst>
                <a:gd name="T0" fmla="*/ 0 w 388"/>
                <a:gd name="T1" fmla="*/ 0 h 794"/>
                <a:gd name="T2" fmla="*/ 167 w 388"/>
                <a:gd name="T3" fmla="*/ 77 h 794"/>
                <a:gd name="T4" fmla="*/ 243 w 388"/>
                <a:gd name="T5" fmla="*/ 179 h 794"/>
                <a:gd name="T6" fmla="*/ 282 w 388"/>
                <a:gd name="T7" fmla="*/ 256 h 794"/>
                <a:gd name="T8" fmla="*/ 307 w 388"/>
                <a:gd name="T9" fmla="*/ 333 h 794"/>
                <a:gd name="T10" fmla="*/ 320 w 388"/>
                <a:gd name="T11" fmla="*/ 384 h 794"/>
                <a:gd name="T12" fmla="*/ 346 w 388"/>
                <a:gd name="T13" fmla="*/ 461 h 794"/>
                <a:gd name="T14" fmla="*/ 359 w 388"/>
                <a:gd name="T15" fmla="*/ 743 h 794"/>
                <a:gd name="T16" fmla="*/ 371 w 388"/>
                <a:gd name="T17" fmla="*/ 794 h 794"/>
                <a:gd name="T18" fmla="*/ 295 w 388"/>
                <a:gd name="T19" fmla="*/ 743 h 794"/>
                <a:gd name="T20" fmla="*/ 231 w 388"/>
                <a:gd name="T21" fmla="*/ 679 h 794"/>
                <a:gd name="T22" fmla="*/ 141 w 388"/>
                <a:gd name="T23" fmla="*/ 551 h 794"/>
                <a:gd name="T24" fmla="*/ 64 w 388"/>
                <a:gd name="T25" fmla="*/ 295 h 794"/>
                <a:gd name="T26" fmla="*/ 0 w 388"/>
                <a:gd name="T27" fmla="*/ 77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8"/>
                <a:gd name="T43" fmla="*/ 0 h 794"/>
                <a:gd name="T44" fmla="*/ 388 w 388"/>
                <a:gd name="T45" fmla="*/ 794 h 7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8" h="794">
                  <a:moveTo>
                    <a:pt x="0" y="0"/>
                  </a:moveTo>
                  <a:cubicBezTo>
                    <a:pt x="66" y="22"/>
                    <a:pt x="105" y="46"/>
                    <a:pt x="167" y="77"/>
                  </a:cubicBezTo>
                  <a:cubicBezTo>
                    <a:pt x="192" y="111"/>
                    <a:pt x="230" y="139"/>
                    <a:pt x="243" y="179"/>
                  </a:cubicBezTo>
                  <a:cubicBezTo>
                    <a:pt x="261" y="233"/>
                    <a:pt x="248" y="207"/>
                    <a:pt x="282" y="256"/>
                  </a:cubicBezTo>
                  <a:cubicBezTo>
                    <a:pt x="290" y="282"/>
                    <a:pt x="300" y="307"/>
                    <a:pt x="307" y="333"/>
                  </a:cubicBezTo>
                  <a:cubicBezTo>
                    <a:pt x="311" y="350"/>
                    <a:pt x="315" y="367"/>
                    <a:pt x="320" y="384"/>
                  </a:cubicBezTo>
                  <a:cubicBezTo>
                    <a:pt x="328" y="410"/>
                    <a:pt x="346" y="461"/>
                    <a:pt x="346" y="461"/>
                  </a:cubicBezTo>
                  <a:cubicBezTo>
                    <a:pt x="350" y="555"/>
                    <a:pt x="352" y="649"/>
                    <a:pt x="359" y="743"/>
                  </a:cubicBezTo>
                  <a:cubicBezTo>
                    <a:pt x="360" y="760"/>
                    <a:pt x="388" y="794"/>
                    <a:pt x="371" y="794"/>
                  </a:cubicBezTo>
                  <a:cubicBezTo>
                    <a:pt x="340" y="794"/>
                    <a:pt x="295" y="743"/>
                    <a:pt x="295" y="743"/>
                  </a:cubicBezTo>
                  <a:cubicBezTo>
                    <a:pt x="225" y="637"/>
                    <a:pt x="317" y="765"/>
                    <a:pt x="231" y="679"/>
                  </a:cubicBezTo>
                  <a:cubicBezTo>
                    <a:pt x="213" y="661"/>
                    <a:pt x="149" y="563"/>
                    <a:pt x="141" y="551"/>
                  </a:cubicBezTo>
                  <a:cubicBezTo>
                    <a:pt x="93" y="479"/>
                    <a:pt x="85" y="376"/>
                    <a:pt x="64" y="295"/>
                  </a:cubicBezTo>
                  <a:cubicBezTo>
                    <a:pt x="55" y="223"/>
                    <a:pt x="56" y="133"/>
                    <a:pt x="0" y="7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8" name="Freeform 11"/>
            <p:cNvSpPr>
              <a:spLocks/>
            </p:cNvSpPr>
            <p:nvPr/>
          </p:nvSpPr>
          <p:spPr bwMode="auto">
            <a:xfrm>
              <a:off x="1126" y="3936"/>
              <a:ext cx="484" cy="266"/>
            </a:xfrm>
            <a:custGeom>
              <a:avLst/>
              <a:gdLst>
                <a:gd name="T0" fmla="*/ 144 w 484"/>
                <a:gd name="T1" fmla="*/ 34 h 139"/>
                <a:gd name="T2" fmla="*/ 393 w 484"/>
                <a:gd name="T3" fmla="*/ 21 h 139"/>
                <a:gd name="T4" fmla="*/ 432 w 484"/>
                <a:gd name="T5" fmla="*/ 8 h 139"/>
                <a:gd name="T6" fmla="*/ 484 w 484"/>
                <a:gd name="T7" fmla="*/ 87 h 139"/>
                <a:gd name="T8" fmla="*/ 471 w 484"/>
                <a:gd name="T9" fmla="*/ 126 h 139"/>
                <a:gd name="T10" fmla="*/ 393 w 484"/>
                <a:gd name="T11" fmla="*/ 139 h 139"/>
                <a:gd name="T12" fmla="*/ 118 w 484"/>
                <a:gd name="T13" fmla="*/ 126 h 139"/>
                <a:gd name="T14" fmla="*/ 39 w 484"/>
                <a:gd name="T15" fmla="*/ 74 h 139"/>
                <a:gd name="T16" fmla="*/ 0 w 484"/>
                <a:gd name="T17" fmla="*/ 61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4"/>
                <a:gd name="T28" fmla="*/ 0 h 139"/>
                <a:gd name="T29" fmla="*/ 484 w 484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4" h="139">
                  <a:moveTo>
                    <a:pt x="144" y="34"/>
                  </a:moveTo>
                  <a:cubicBezTo>
                    <a:pt x="252" y="7"/>
                    <a:pt x="251" y="9"/>
                    <a:pt x="393" y="21"/>
                  </a:cubicBezTo>
                  <a:cubicBezTo>
                    <a:pt x="406" y="17"/>
                    <a:pt x="421" y="0"/>
                    <a:pt x="432" y="8"/>
                  </a:cubicBezTo>
                  <a:cubicBezTo>
                    <a:pt x="458" y="27"/>
                    <a:pt x="484" y="87"/>
                    <a:pt x="484" y="87"/>
                  </a:cubicBezTo>
                  <a:cubicBezTo>
                    <a:pt x="480" y="100"/>
                    <a:pt x="483" y="119"/>
                    <a:pt x="471" y="126"/>
                  </a:cubicBezTo>
                  <a:cubicBezTo>
                    <a:pt x="448" y="139"/>
                    <a:pt x="419" y="139"/>
                    <a:pt x="393" y="139"/>
                  </a:cubicBezTo>
                  <a:cubicBezTo>
                    <a:pt x="301" y="139"/>
                    <a:pt x="210" y="130"/>
                    <a:pt x="118" y="126"/>
                  </a:cubicBezTo>
                  <a:cubicBezTo>
                    <a:pt x="24" y="95"/>
                    <a:pt x="136" y="138"/>
                    <a:pt x="39" y="74"/>
                  </a:cubicBezTo>
                  <a:cubicBezTo>
                    <a:pt x="28" y="66"/>
                    <a:pt x="0" y="61"/>
                    <a:pt x="0" y="6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79" name="Freeform 12"/>
            <p:cNvSpPr>
              <a:spLocks/>
            </p:cNvSpPr>
            <p:nvPr/>
          </p:nvSpPr>
          <p:spPr bwMode="auto">
            <a:xfrm>
              <a:off x="240" y="2544"/>
              <a:ext cx="1370" cy="1582"/>
            </a:xfrm>
            <a:custGeom>
              <a:avLst/>
              <a:gdLst>
                <a:gd name="T0" fmla="*/ 66 w 1401"/>
                <a:gd name="T1" fmla="*/ 172 h 1510"/>
                <a:gd name="T2" fmla="*/ 158 w 1401"/>
                <a:gd name="T3" fmla="*/ 447 h 1510"/>
                <a:gd name="T4" fmla="*/ 210 w 1401"/>
                <a:gd name="T5" fmla="*/ 565 h 1510"/>
                <a:gd name="T6" fmla="*/ 131 w 1401"/>
                <a:gd name="T7" fmla="*/ 1220 h 1510"/>
                <a:gd name="T8" fmla="*/ 53 w 1401"/>
                <a:gd name="T9" fmla="*/ 1337 h 1510"/>
                <a:gd name="T10" fmla="*/ 0 w 1401"/>
                <a:gd name="T11" fmla="*/ 1468 h 1510"/>
                <a:gd name="T12" fmla="*/ 642 w 1401"/>
                <a:gd name="T13" fmla="*/ 1508 h 1510"/>
                <a:gd name="T14" fmla="*/ 995 w 1401"/>
                <a:gd name="T15" fmla="*/ 1495 h 1510"/>
                <a:gd name="T16" fmla="*/ 956 w 1401"/>
                <a:gd name="T17" fmla="*/ 1468 h 1510"/>
                <a:gd name="T18" fmla="*/ 904 w 1401"/>
                <a:gd name="T19" fmla="*/ 1351 h 1510"/>
                <a:gd name="T20" fmla="*/ 930 w 1401"/>
                <a:gd name="T21" fmla="*/ 1154 h 1510"/>
                <a:gd name="T22" fmla="*/ 917 w 1401"/>
                <a:gd name="T23" fmla="*/ 513 h 1510"/>
                <a:gd name="T24" fmla="*/ 943 w 1401"/>
                <a:gd name="T25" fmla="*/ 801 h 1510"/>
                <a:gd name="T26" fmla="*/ 995 w 1401"/>
                <a:gd name="T27" fmla="*/ 1259 h 1510"/>
                <a:gd name="T28" fmla="*/ 1022 w 1401"/>
                <a:gd name="T29" fmla="*/ 1416 h 1510"/>
                <a:gd name="T30" fmla="*/ 1035 w 1401"/>
                <a:gd name="T31" fmla="*/ 1495 h 1510"/>
                <a:gd name="T32" fmla="*/ 1192 w 1401"/>
                <a:gd name="T33" fmla="*/ 1429 h 1510"/>
                <a:gd name="T34" fmla="*/ 1061 w 1401"/>
                <a:gd name="T35" fmla="*/ 1455 h 1510"/>
                <a:gd name="T36" fmla="*/ 1100 w 1401"/>
                <a:gd name="T37" fmla="*/ 1442 h 1510"/>
                <a:gd name="T38" fmla="*/ 1139 w 1401"/>
                <a:gd name="T39" fmla="*/ 1429 h 1510"/>
                <a:gd name="T40" fmla="*/ 1401 w 1401"/>
                <a:gd name="T41" fmla="*/ 1442 h 1510"/>
                <a:gd name="T42" fmla="*/ 1336 w 1401"/>
                <a:gd name="T43" fmla="*/ 1337 h 1510"/>
                <a:gd name="T44" fmla="*/ 1283 w 1401"/>
                <a:gd name="T45" fmla="*/ 1233 h 1510"/>
                <a:gd name="T46" fmla="*/ 1283 w 1401"/>
                <a:gd name="T47" fmla="*/ 1115 h 1510"/>
                <a:gd name="T48" fmla="*/ 1310 w 1401"/>
                <a:gd name="T49" fmla="*/ 932 h 1510"/>
                <a:gd name="T50" fmla="*/ 1296 w 1401"/>
                <a:gd name="T51" fmla="*/ 55 h 1510"/>
                <a:gd name="T52" fmla="*/ 1139 w 1401"/>
                <a:gd name="T53" fmla="*/ 107 h 1510"/>
                <a:gd name="T54" fmla="*/ 1008 w 1401"/>
                <a:gd name="T55" fmla="*/ 146 h 1510"/>
                <a:gd name="T56" fmla="*/ 930 w 1401"/>
                <a:gd name="T57" fmla="*/ 120 h 1510"/>
                <a:gd name="T58" fmla="*/ 891 w 1401"/>
                <a:gd name="T59" fmla="*/ 81 h 1510"/>
                <a:gd name="T60" fmla="*/ 825 w 1401"/>
                <a:gd name="T61" fmla="*/ 41 h 1510"/>
                <a:gd name="T62" fmla="*/ 838 w 1401"/>
                <a:gd name="T63" fmla="*/ 159 h 1510"/>
                <a:gd name="T64" fmla="*/ 851 w 1401"/>
                <a:gd name="T65" fmla="*/ 199 h 1510"/>
                <a:gd name="T66" fmla="*/ 878 w 1401"/>
                <a:gd name="T67" fmla="*/ 225 h 1510"/>
                <a:gd name="T68" fmla="*/ 851 w 1401"/>
                <a:gd name="T69" fmla="*/ 251 h 1510"/>
                <a:gd name="T70" fmla="*/ 734 w 1401"/>
                <a:gd name="T71" fmla="*/ 264 h 1510"/>
                <a:gd name="T72" fmla="*/ 459 w 1401"/>
                <a:gd name="T73" fmla="*/ 277 h 1510"/>
                <a:gd name="T74" fmla="*/ 236 w 1401"/>
                <a:gd name="T75" fmla="*/ 264 h 1510"/>
                <a:gd name="T76" fmla="*/ 92 w 1401"/>
                <a:gd name="T77" fmla="*/ 185 h 1510"/>
                <a:gd name="T78" fmla="*/ 66 w 1401"/>
                <a:gd name="T79" fmla="*/ 172 h 15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01"/>
                <a:gd name="T121" fmla="*/ 0 h 1510"/>
                <a:gd name="T122" fmla="*/ 1401 w 1401"/>
                <a:gd name="T123" fmla="*/ 1510 h 15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01" h="1510">
                  <a:moveTo>
                    <a:pt x="66" y="172"/>
                  </a:moveTo>
                  <a:cubicBezTo>
                    <a:pt x="33" y="273"/>
                    <a:pt x="85" y="377"/>
                    <a:pt x="158" y="447"/>
                  </a:cubicBezTo>
                  <a:cubicBezTo>
                    <a:pt x="172" y="490"/>
                    <a:pt x="196" y="522"/>
                    <a:pt x="210" y="565"/>
                  </a:cubicBezTo>
                  <a:cubicBezTo>
                    <a:pt x="201" y="921"/>
                    <a:pt x="271" y="1011"/>
                    <a:pt x="131" y="1220"/>
                  </a:cubicBezTo>
                  <a:cubicBezTo>
                    <a:pt x="95" y="1274"/>
                    <a:pt x="108" y="1301"/>
                    <a:pt x="53" y="1337"/>
                  </a:cubicBezTo>
                  <a:cubicBezTo>
                    <a:pt x="41" y="1387"/>
                    <a:pt x="17" y="1420"/>
                    <a:pt x="0" y="1468"/>
                  </a:cubicBezTo>
                  <a:cubicBezTo>
                    <a:pt x="224" y="1480"/>
                    <a:pt x="414" y="1499"/>
                    <a:pt x="642" y="1508"/>
                  </a:cubicBezTo>
                  <a:cubicBezTo>
                    <a:pt x="760" y="1504"/>
                    <a:pt x="878" y="1510"/>
                    <a:pt x="995" y="1495"/>
                  </a:cubicBezTo>
                  <a:cubicBezTo>
                    <a:pt x="1011" y="1493"/>
                    <a:pt x="967" y="1479"/>
                    <a:pt x="956" y="1468"/>
                  </a:cubicBezTo>
                  <a:cubicBezTo>
                    <a:pt x="926" y="1438"/>
                    <a:pt x="904" y="1351"/>
                    <a:pt x="904" y="1351"/>
                  </a:cubicBezTo>
                  <a:cubicBezTo>
                    <a:pt x="911" y="1285"/>
                    <a:pt x="930" y="1220"/>
                    <a:pt x="930" y="1154"/>
                  </a:cubicBezTo>
                  <a:cubicBezTo>
                    <a:pt x="930" y="940"/>
                    <a:pt x="909" y="727"/>
                    <a:pt x="917" y="513"/>
                  </a:cubicBezTo>
                  <a:cubicBezTo>
                    <a:pt x="921" y="417"/>
                    <a:pt x="934" y="705"/>
                    <a:pt x="943" y="801"/>
                  </a:cubicBezTo>
                  <a:cubicBezTo>
                    <a:pt x="957" y="954"/>
                    <a:pt x="969" y="1108"/>
                    <a:pt x="995" y="1259"/>
                  </a:cubicBezTo>
                  <a:cubicBezTo>
                    <a:pt x="1004" y="1311"/>
                    <a:pt x="1013" y="1364"/>
                    <a:pt x="1022" y="1416"/>
                  </a:cubicBezTo>
                  <a:cubicBezTo>
                    <a:pt x="1026" y="1442"/>
                    <a:pt x="1035" y="1495"/>
                    <a:pt x="1035" y="1495"/>
                  </a:cubicBezTo>
                  <a:cubicBezTo>
                    <a:pt x="1060" y="1419"/>
                    <a:pt x="1108" y="1439"/>
                    <a:pt x="1192" y="1429"/>
                  </a:cubicBezTo>
                  <a:cubicBezTo>
                    <a:pt x="1123" y="1451"/>
                    <a:pt x="1166" y="1440"/>
                    <a:pt x="1061" y="1455"/>
                  </a:cubicBezTo>
                  <a:cubicBezTo>
                    <a:pt x="1047" y="1457"/>
                    <a:pt x="1087" y="1446"/>
                    <a:pt x="1100" y="1442"/>
                  </a:cubicBezTo>
                  <a:cubicBezTo>
                    <a:pt x="1113" y="1438"/>
                    <a:pt x="1139" y="1429"/>
                    <a:pt x="1139" y="1429"/>
                  </a:cubicBezTo>
                  <a:cubicBezTo>
                    <a:pt x="1212" y="1436"/>
                    <a:pt x="1327" y="1467"/>
                    <a:pt x="1401" y="1442"/>
                  </a:cubicBezTo>
                  <a:cubicBezTo>
                    <a:pt x="1376" y="1405"/>
                    <a:pt x="1367" y="1369"/>
                    <a:pt x="1336" y="1337"/>
                  </a:cubicBezTo>
                  <a:cubicBezTo>
                    <a:pt x="1306" y="1247"/>
                    <a:pt x="1330" y="1278"/>
                    <a:pt x="1283" y="1233"/>
                  </a:cubicBezTo>
                  <a:cubicBezTo>
                    <a:pt x="1263" y="1152"/>
                    <a:pt x="1268" y="1206"/>
                    <a:pt x="1283" y="1115"/>
                  </a:cubicBezTo>
                  <a:cubicBezTo>
                    <a:pt x="1293" y="1054"/>
                    <a:pt x="1310" y="932"/>
                    <a:pt x="1310" y="932"/>
                  </a:cubicBezTo>
                  <a:cubicBezTo>
                    <a:pt x="1305" y="640"/>
                    <a:pt x="1313" y="347"/>
                    <a:pt x="1296" y="55"/>
                  </a:cubicBezTo>
                  <a:cubicBezTo>
                    <a:pt x="1293" y="0"/>
                    <a:pt x="1139" y="107"/>
                    <a:pt x="1139" y="107"/>
                  </a:cubicBezTo>
                  <a:cubicBezTo>
                    <a:pt x="1097" y="170"/>
                    <a:pt x="1084" y="167"/>
                    <a:pt x="1008" y="146"/>
                  </a:cubicBezTo>
                  <a:cubicBezTo>
                    <a:pt x="982" y="139"/>
                    <a:pt x="930" y="120"/>
                    <a:pt x="930" y="120"/>
                  </a:cubicBezTo>
                  <a:cubicBezTo>
                    <a:pt x="917" y="107"/>
                    <a:pt x="906" y="91"/>
                    <a:pt x="891" y="81"/>
                  </a:cubicBezTo>
                  <a:cubicBezTo>
                    <a:pt x="794" y="17"/>
                    <a:pt x="901" y="120"/>
                    <a:pt x="825" y="41"/>
                  </a:cubicBezTo>
                  <a:cubicBezTo>
                    <a:pt x="778" y="90"/>
                    <a:pt x="805" y="109"/>
                    <a:pt x="838" y="159"/>
                  </a:cubicBezTo>
                  <a:cubicBezTo>
                    <a:pt x="842" y="172"/>
                    <a:pt x="844" y="187"/>
                    <a:pt x="851" y="199"/>
                  </a:cubicBezTo>
                  <a:cubicBezTo>
                    <a:pt x="857" y="210"/>
                    <a:pt x="878" y="213"/>
                    <a:pt x="878" y="225"/>
                  </a:cubicBezTo>
                  <a:cubicBezTo>
                    <a:pt x="878" y="237"/>
                    <a:pt x="863" y="248"/>
                    <a:pt x="851" y="251"/>
                  </a:cubicBezTo>
                  <a:cubicBezTo>
                    <a:pt x="813" y="261"/>
                    <a:pt x="773" y="260"/>
                    <a:pt x="734" y="264"/>
                  </a:cubicBezTo>
                  <a:cubicBezTo>
                    <a:pt x="648" y="243"/>
                    <a:pt x="546" y="270"/>
                    <a:pt x="459" y="277"/>
                  </a:cubicBezTo>
                  <a:cubicBezTo>
                    <a:pt x="385" y="273"/>
                    <a:pt x="310" y="271"/>
                    <a:pt x="236" y="264"/>
                  </a:cubicBezTo>
                  <a:cubicBezTo>
                    <a:pt x="179" y="258"/>
                    <a:pt x="144" y="204"/>
                    <a:pt x="92" y="185"/>
                  </a:cubicBezTo>
                  <a:cubicBezTo>
                    <a:pt x="61" y="139"/>
                    <a:pt x="66" y="130"/>
                    <a:pt x="66" y="17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0" name="Freeform 13"/>
            <p:cNvSpPr>
              <a:spLocks/>
            </p:cNvSpPr>
            <p:nvPr/>
          </p:nvSpPr>
          <p:spPr bwMode="auto">
            <a:xfrm>
              <a:off x="1008" y="864"/>
              <a:ext cx="174" cy="1042"/>
            </a:xfrm>
            <a:custGeom>
              <a:avLst/>
              <a:gdLst>
                <a:gd name="T0" fmla="*/ 60 w 174"/>
                <a:gd name="T1" fmla="*/ 0 h 1042"/>
                <a:gd name="T2" fmla="*/ 87 w 174"/>
                <a:gd name="T3" fmla="*/ 27 h 1042"/>
                <a:gd name="T4" fmla="*/ 139 w 174"/>
                <a:gd name="T5" fmla="*/ 40 h 1042"/>
                <a:gd name="T6" fmla="*/ 100 w 174"/>
                <a:gd name="T7" fmla="*/ 851 h 1042"/>
                <a:gd name="T8" fmla="*/ 87 w 174"/>
                <a:gd name="T9" fmla="*/ 1021 h 1042"/>
                <a:gd name="T10" fmla="*/ 21 w 174"/>
                <a:gd name="T11" fmla="*/ 995 h 1042"/>
                <a:gd name="T12" fmla="*/ 21 w 174"/>
                <a:gd name="T13" fmla="*/ 79 h 10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1042"/>
                <a:gd name="T23" fmla="*/ 174 w 174"/>
                <a:gd name="T24" fmla="*/ 1042 h 10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1042">
                  <a:moveTo>
                    <a:pt x="60" y="0"/>
                  </a:moveTo>
                  <a:cubicBezTo>
                    <a:pt x="69" y="9"/>
                    <a:pt x="76" y="21"/>
                    <a:pt x="87" y="27"/>
                  </a:cubicBezTo>
                  <a:cubicBezTo>
                    <a:pt x="103" y="35"/>
                    <a:pt x="138" y="22"/>
                    <a:pt x="139" y="40"/>
                  </a:cubicBezTo>
                  <a:cubicBezTo>
                    <a:pt x="174" y="678"/>
                    <a:pt x="162" y="539"/>
                    <a:pt x="100" y="851"/>
                  </a:cubicBezTo>
                  <a:cubicBezTo>
                    <a:pt x="96" y="908"/>
                    <a:pt x="114" y="971"/>
                    <a:pt x="87" y="1021"/>
                  </a:cubicBezTo>
                  <a:cubicBezTo>
                    <a:pt x="76" y="1042"/>
                    <a:pt x="23" y="1019"/>
                    <a:pt x="21" y="995"/>
                  </a:cubicBezTo>
                  <a:cubicBezTo>
                    <a:pt x="0" y="690"/>
                    <a:pt x="21" y="384"/>
                    <a:pt x="21" y="79"/>
                  </a:cubicBezTo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1" name="Freeform 14"/>
            <p:cNvSpPr>
              <a:spLocks/>
            </p:cNvSpPr>
            <p:nvPr/>
          </p:nvSpPr>
          <p:spPr bwMode="auto">
            <a:xfrm>
              <a:off x="699" y="1087"/>
              <a:ext cx="512" cy="198"/>
            </a:xfrm>
            <a:custGeom>
              <a:avLst/>
              <a:gdLst>
                <a:gd name="T0" fmla="*/ 414 w 512"/>
                <a:gd name="T1" fmla="*/ 26 h 198"/>
                <a:gd name="T2" fmla="*/ 34 w 512"/>
                <a:gd name="T3" fmla="*/ 39 h 198"/>
                <a:gd name="T4" fmla="*/ 47 w 512"/>
                <a:gd name="T5" fmla="*/ 144 h 198"/>
                <a:gd name="T6" fmla="*/ 427 w 512"/>
                <a:gd name="T7" fmla="*/ 157 h 198"/>
                <a:gd name="T8" fmla="*/ 440 w 512"/>
                <a:gd name="T9" fmla="*/ 52 h 198"/>
                <a:gd name="T10" fmla="*/ 401 w 512"/>
                <a:gd name="T11" fmla="*/ 39 h 198"/>
                <a:gd name="T12" fmla="*/ 414 w 512"/>
                <a:gd name="T13" fmla="*/ 26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2"/>
                <a:gd name="T22" fmla="*/ 0 h 198"/>
                <a:gd name="T23" fmla="*/ 512 w 512"/>
                <a:gd name="T24" fmla="*/ 198 h 1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2" h="198">
                  <a:moveTo>
                    <a:pt x="414" y="26"/>
                  </a:moveTo>
                  <a:cubicBezTo>
                    <a:pt x="287" y="30"/>
                    <a:pt x="155" y="0"/>
                    <a:pt x="34" y="39"/>
                  </a:cubicBezTo>
                  <a:cubicBezTo>
                    <a:pt x="0" y="50"/>
                    <a:pt x="13" y="134"/>
                    <a:pt x="47" y="144"/>
                  </a:cubicBezTo>
                  <a:cubicBezTo>
                    <a:pt x="168" y="180"/>
                    <a:pt x="300" y="153"/>
                    <a:pt x="427" y="157"/>
                  </a:cubicBezTo>
                  <a:cubicBezTo>
                    <a:pt x="489" y="178"/>
                    <a:pt x="512" y="198"/>
                    <a:pt x="440" y="52"/>
                  </a:cubicBezTo>
                  <a:cubicBezTo>
                    <a:pt x="434" y="40"/>
                    <a:pt x="411" y="49"/>
                    <a:pt x="401" y="39"/>
                  </a:cubicBezTo>
                  <a:cubicBezTo>
                    <a:pt x="397" y="35"/>
                    <a:pt x="410" y="30"/>
                    <a:pt x="414" y="26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2" name="Freeform 15"/>
            <p:cNvSpPr>
              <a:spLocks/>
            </p:cNvSpPr>
            <p:nvPr/>
          </p:nvSpPr>
          <p:spPr bwMode="auto">
            <a:xfrm>
              <a:off x="752" y="1121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3" name="Freeform 16"/>
            <p:cNvSpPr>
              <a:spLocks/>
            </p:cNvSpPr>
            <p:nvPr/>
          </p:nvSpPr>
          <p:spPr bwMode="auto">
            <a:xfrm>
              <a:off x="912" y="1152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4" name="Freeform 17"/>
            <p:cNvSpPr>
              <a:spLocks/>
            </p:cNvSpPr>
            <p:nvPr/>
          </p:nvSpPr>
          <p:spPr bwMode="auto">
            <a:xfrm>
              <a:off x="851" y="1296"/>
              <a:ext cx="61" cy="576"/>
            </a:xfrm>
            <a:custGeom>
              <a:avLst/>
              <a:gdLst>
                <a:gd name="T0" fmla="*/ 0 w 68"/>
                <a:gd name="T1" fmla="*/ 0 h 707"/>
                <a:gd name="T2" fmla="*/ 26 w 68"/>
                <a:gd name="T3" fmla="*/ 707 h 707"/>
                <a:gd name="T4" fmla="*/ 0 60000 65536"/>
                <a:gd name="T5" fmla="*/ 0 60000 65536"/>
                <a:gd name="T6" fmla="*/ 0 w 68"/>
                <a:gd name="T7" fmla="*/ 0 h 707"/>
                <a:gd name="T8" fmla="*/ 68 w 68"/>
                <a:gd name="T9" fmla="*/ 707 h 7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" h="707">
                  <a:moveTo>
                    <a:pt x="0" y="0"/>
                  </a:moveTo>
                  <a:cubicBezTo>
                    <a:pt x="68" y="271"/>
                    <a:pt x="26" y="153"/>
                    <a:pt x="26" y="7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5" name="Freeform 18"/>
            <p:cNvSpPr>
              <a:spLocks/>
            </p:cNvSpPr>
            <p:nvPr/>
          </p:nvSpPr>
          <p:spPr bwMode="auto">
            <a:xfrm>
              <a:off x="909" y="1631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6" name="Freeform 19"/>
            <p:cNvSpPr>
              <a:spLocks/>
            </p:cNvSpPr>
            <p:nvPr/>
          </p:nvSpPr>
          <p:spPr bwMode="auto">
            <a:xfrm>
              <a:off x="864" y="912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7" name="Freeform 20"/>
            <p:cNvSpPr>
              <a:spLocks/>
            </p:cNvSpPr>
            <p:nvPr/>
          </p:nvSpPr>
          <p:spPr bwMode="auto">
            <a:xfrm>
              <a:off x="1584" y="78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8" name="Freeform 21"/>
            <p:cNvSpPr>
              <a:spLocks/>
            </p:cNvSpPr>
            <p:nvPr/>
          </p:nvSpPr>
          <p:spPr bwMode="auto">
            <a:xfrm>
              <a:off x="1680" y="105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89" name="Freeform 22"/>
            <p:cNvSpPr>
              <a:spLocks/>
            </p:cNvSpPr>
            <p:nvPr/>
          </p:nvSpPr>
          <p:spPr bwMode="auto">
            <a:xfrm>
              <a:off x="1488" y="110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0" name="Freeform 23"/>
            <p:cNvSpPr>
              <a:spLocks/>
            </p:cNvSpPr>
            <p:nvPr/>
          </p:nvSpPr>
          <p:spPr bwMode="auto">
            <a:xfrm>
              <a:off x="1584" y="137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1" name="Freeform 24"/>
            <p:cNvSpPr>
              <a:spLocks/>
            </p:cNvSpPr>
            <p:nvPr/>
          </p:nvSpPr>
          <p:spPr bwMode="auto">
            <a:xfrm>
              <a:off x="1296" y="86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2" name="Freeform 25"/>
            <p:cNvSpPr>
              <a:spLocks/>
            </p:cNvSpPr>
            <p:nvPr/>
          </p:nvSpPr>
          <p:spPr bwMode="auto">
            <a:xfrm>
              <a:off x="1392" y="113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3" name="Freeform 26"/>
            <p:cNvSpPr>
              <a:spLocks/>
            </p:cNvSpPr>
            <p:nvPr/>
          </p:nvSpPr>
          <p:spPr bwMode="auto">
            <a:xfrm>
              <a:off x="1152" y="1217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4" name="Freeform 27"/>
            <p:cNvSpPr>
              <a:spLocks/>
            </p:cNvSpPr>
            <p:nvPr/>
          </p:nvSpPr>
          <p:spPr bwMode="auto">
            <a:xfrm>
              <a:off x="1248" y="148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5" name="Freeform 28"/>
            <p:cNvSpPr>
              <a:spLocks/>
            </p:cNvSpPr>
            <p:nvPr/>
          </p:nvSpPr>
          <p:spPr bwMode="auto">
            <a:xfrm>
              <a:off x="1680" y="153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6" name="Freeform 29"/>
            <p:cNvSpPr>
              <a:spLocks/>
            </p:cNvSpPr>
            <p:nvPr/>
          </p:nvSpPr>
          <p:spPr bwMode="auto">
            <a:xfrm>
              <a:off x="1248" y="137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7" name="Freeform 30"/>
            <p:cNvSpPr>
              <a:spLocks/>
            </p:cNvSpPr>
            <p:nvPr/>
          </p:nvSpPr>
          <p:spPr bwMode="auto">
            <a:xfrm>
              <a:off x="1344" y="1649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8" name="Freeform 31"/>
            <p:cNvSpPr>
              <a:spLocks/>
            </p:cNvSpPr>
            <p:nvPr/>
          </p:nvSpPr>
          <p:spPr bwMode="auto">
            <a:xfrm>
              <a:off x="960" y="1776"/>
              <a:ext cx="484" cy="974"/>
            </a:xfrm>
            <a:custGeom>
              <a:avLst/>
              <a:gdLst>
                <a:gd name="T0" fmla="*/ 52 w 484"/>
                <a:gd name="T1" fmla="*/ 98 h 974"/>
                <a:gd name="T2" fmla="*/ 0 w 484"/>
                <a:gd name="T3" fmla="*/ 203 h 974"/>
                <a:gd name="T4" fmla="*/ 26 w 484"/>
                <a:gd name="T5" fmla="*/ 635 h 974"/>
                <a:gd name="T6" fmla="*/ 39 w 484"/>
                <a:gd name="T7" fmla="*/ 700 h 974"/>
                <a:gd name="T8" fmla="*/ 65 w 484"/>
                <a:gd name="T9" fmla="*/ 779 h 974"/>
                <a:gd name="T10" fmla="*/ 52 w 484"/>
                <a:gd name="T11" fmla="*/ 831 h 974"/>
                <a:gd name="T12" fmla="*/ 78 w 484"/>
                <a:gd name="T13" fmla="*/ 870 h 974"/>
                <a:gd name="T14" fmla="*/ 209 w 484"/>
                <a:gd name="T15" fmla="*/ 962 h 974"/>
                <a:gd name="T16" fmla="*/ 392 w 484"/>
                <a:gd name="T17" fmla="*/ 949 h 974"/>
                <a:gd name="T18" fmla="*/ 419 w 484"/>
                <a:gd name="T19" fmla="*/ 870 h 974"/>
                <a:gd name="T20" fmla="*/ 432 w 484"/>
                <a:gd name="T21" fmla="*/ 805 h 974"/>
                <a:gd name="T22" fmla="*/ 484 w 484"/>
                <a:gd name="T23" fmla="*/ 726 h 974"/>
                <a:gd name="T24" fmla="*/ 471 w 484"/>
                <a:gd name="T25" fmla="*/ 543 h 974"/>
                <a:gd name="T26" fmla="*/ 445 w 484"/>
                <a:gd name="T27" fmla="*/ 465 h 974"/>
                <a:gd name="T28" fmla="*/ 353 w 484"/>
                <a:gd name="T29" fmla="*/ 150 h 974"/>
                <a:gd name="T30" fmla="*/ 288 w 484"/>
                <a:gd name="T31" fmla="*/ 46 h 974"/>
                <a:gd name="T32" fmla="*/ 261 w 484"/>
                <a:gd name="T33" fmla="*/ 20 h 974"/>
                <a:gd name="T34" fmla="*/ 52 w 484"/>
                <a:gd name="T35" fmla="*/ 98 h 9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"/>
                <a:gd name="T55" fmla="*/ 0 h 974"/>
                <a:gd name="T56" fmla="*/ 484 w 484"/>
                <a:gd name="T57" fmla="*/ 974 h 9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" h="974">
                  <a:moveTo>
                    <a:pt x="52" y="98"/>
                  </a:moveTo>
                  <a:cubicBezTo>
                    <a:pt x="38" y="140"/>
                    <a:pt x="14" y="161"/>
                    <a:pt x="0" y="203"/>
                  </a:cubicBezTo>
                  <a:cubicBezTo>
                    <a:pt x="9" y="347"/>
                    <a:pt x="17" y="491"/>
                    <a:pt x="26" y="635"/>
                  </a:cubicBezTo>
                  <a:cubicBezTo>
                    <a:pt x="27" y="657"/>
                    <a:pt x="33" y="679"/>
                    <a:pt x="39" y="700"/>
                  </a:cubicBezTo>
                  <a:cubicBezTo>
                    <a:pt x="46" y="727"/>
                    <a:pt x="65" y="779"/>
                    <a:pt x="65" y="779"/>
                  </a:cubicBezTo>
                  <a:cubicBezTo>
                    <a:pt x="61" y="796"/>
                    <a:pt x="49" y="813"/>
                    <a:pt x="52" y="831"/>
                  </a:cubicBezTo>
                  <a:cubicBezTo>
                    <a:pt x="54" y="846"/>
                    <a:pt x="68" y="858"/>
                    <a:pt x="78" y="870"/>
                  </a:cubicBezTo>
                  <a:cubicBezTo>
                    <a:pt x="126" y="926"/>
                    <a:pt x="152" y="924"/>
                    <a:pt x="209" y="962"/>
                  </a:cubicBezTo>
                  <a:cubicBezTo>
                    <a:pt x="270" y="958"/>
                    <a:pt x="336" y="974"/>
                    <a:pt x="392" y="949"/>
                  </a:cubicBezTo>
                  <a:cubicBezTo>
                    <a:pt x="417" y="938"/>
                    <a:pt x="419" y="870"/>
                    <a:pt x="419" y="870"/>
                  </a:cubicBezTo>
                  <a:cubicBezTo>
                    <a:pt x="397" y="809"/>
                    <a:pt x="398" y="850"/>
                    <a:pt x="432" y="805"/>
                  </a:cubicBezTo>
                  <a:cubicBezTo>
                    <a:pt x="451" y="780"/>
                    <a:pt x="484" y="726"/>
                    <a:pt x="484" y="726"/>
                  </a:cubicBezTo>
                  <a:cubicBezTo>
                    <a:pt x="480" y="665"/>
                    <a:pt x="480" y="603"/>
                    <a:pt x="471" y="543"/>
                  </a:cubicBezTo>
                  <a:cubicBezTo>
                    <a:pt x="467" y="516"/>
                    <a:pt x="445" y="465"/>
                    <a:pt x="445" y="465"/>
                  </a:cubicBezTo>
                  <a:cubicBezTo>
                    <a:pt x="434" y="364"/>
                    <a:pt x="428" y="228"/>
                    <a:pt x="353" y="150"/>
                  </a:cubicBezTo>
                  <a:cubicBezTo>
                    <a:pt x="316" y="39"/>
                    <a:pt x="353" y="97"/>
                    <a:pt x="288" y="46"/>
                  </a:cubicBezTo>
                  <a:cubicBezTo>
                    <a:pt x="278" y="38"/>
                    <a:pt x="270" y="29"/>
                    <a:pt x="261" y="20"/>
                  </a:cubicBezTo>
                  <a:cubicBezTo>
                    <a:pt x="41" y="38"/>
                    <a:pt x="150" y="0"/>
                    <a:pt x="52" y="9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9" name="Freeform 32"/>
            <p:cNvSpPr>
              <a:spLocks/>
            </p:cNvSpPr>
            <p:nvPr/>
          </p:nvSpPr>
          <p:spPr bwMode="auto">
            <a:xfrm>
              <a:off x="48" y="1728"/>
              <a:ext cx="1100" cy="1193"/>
            </a:xfrm>
            <a:custGeom>
              <a:avLst/>
              <a:gdLst>
                <a:gd name="T0" fmla="*/ 904 w 1100"/>
                <a:gd name="T1" fmla="*/ 94 h 1193"/>
                <a:gd name="T2" fmla="*/ 1035 w 1100"/>
                <a:gd name="T3" fmla="*/ 108 h 1193"/>
                <a:gd name="T4" fmla="*/ 1022 w 1100"/>
                <a:gd name="T5" fmla="*/ 684 h 1193"/>
                <a:gd name="T6" fmla="*/ 995 w 1100"/>
                <a:gd name="T7" fmla="*/ 762 h 1193"/>
                <a:gd name="T8" fmla="*/ 1100 w 1100"/>
                <a:gd name="T9" fmla="*/ 1116 h 1193"/>
                <a:gd name="T10" fmla="*/ 380 w 1100"/>
                <a:gd name="T11" fmla="*/ 1129 h 1193"/>
                <a:gd name="T12" fmla="*/ 144 w 1100"/>
                <a:gd name="T13" fmla="*/ 985 h 1193"/>
                <a:gd name="T14" fmla="*/ 131 w 1100"/>
                <a:gd name="T15" fmla="*/ 945 h 1193"/>
                <a:gd name="T16" fmla="*/ 66 w 1100"/>
                <a:gd name="T17" fmla="*/ 919 h 1193"/>
                <a:gd name="T18" fmla="*/ 0 w 1100"/>
                <a:gd name="T19" fmla="*/ 867 h 1193"/>
                <a:gd name="T20" fmla="*/ 14 w 1100"/>
                <a:gd name="T21" fmla="*/ 828 h 1193"/>
                <a:gd name="T22" fmla="*/ 210 w 1100"/>
                <a:gd name="T23" fmla="*/ 788 h 1193"/>
                <a:gd name="T24" fmla="*/ 262 w 1100"/>
                <a:gd name="T25" fmla="*/ 710 h 1193"/>
                <a:gd name="T26" fmla="*/ 275 w 1100"/>
                <a:gd name="T27" fmla="*/ 670 h 1193"/>
                <a:gd name="T28" fmla="*/ 341 w 1100"/>
                <a:gd name="T29" fmla="*/ 605 h 1193"/>
                <a:gd name="T30" fmla="*/ 367 w 1100"/>
                <a:gd name="T31" fmla="*/ 566 h 1193"/>
                <a:gd name="T32" fmla="*/ 406 w 1100"/>
                <a:gd name="T33" fmla="*/ 422 h 1193"/>
                <a:gd name="T34" fmla="*/ 550 w 1100"/>
                <a:gd name="T35" fmla="*/ 108 h 1193"/>
                <a:gd name="T36" fmla="*/ 838 w 1100"/>
                <a:gd name="T37" fmla="*/ 68 h 1193"/>
                <a:gd name="T38" fmla="*/ 904 w 1100"/>
                <a:gd name="T39" fmla="*/ 94 h 11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0"/>
                <a:gd name="T61" fmla="*/ 0 h 1193"/>
                <a:gd name="T62" fmla="*/ 1100 w 1100"/>
                <a:gd name="T63" fmla="*/ 1193 h 11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0" h="1193">
                  <a:moveTo>
                    <a:pt x="904" y="94"/>
                  </a:moveTo>
                  <a:cubicBezTo>
                    <a:pt x="948" y="99"/>
                    <a:pt x="1026" y="65"/>
                    <a:pt x="1035" y="108"/>
                  </a:cubicBezTo>
                  <a:cubicBezTo>
                    <a:pt x="1073" y="296"/>
                    <a:pt x="1034" y="492"/>
                    <a:pt x="1022" y="684"/>
                  </a:cubicBezTo>
                  <a:cubicBezTo>
                    <a:pt x="1020" y="711"/>
                    <a:pt x="995" y="762"/>
                    <a:pt x="995" y="762"/>
                  </a:cubicBezTo>
                  <a:cubicBezTo>
                    <a:pt x="1003" y="932"/>
                    <a:pt x="945" y="1060"/>
                    <a:pt x="1100" y="1116"/>
                  </a:cubicBezTo>
                  <a:cubicBezTo>
                    <a:pt x="869" y="1193"/>
                    <a:pt x="619" y="1134"/>
                    <a:pt x="380" y="1129"/>
                  </a:cubicBezTo>
                  <a:cubicBezTo>
                    <a:pt x="302" y="1075"/>
                    <a:pt x="214" y="1052"/>
                    <a:pt x="144" y="985"/>
                  </a:cubicBezTo>
                  <a:cubicBezTo>
                    <a:pt x="140" y="972"/>
                    <a:pt x="142" y="954"/>
                    <a:pt x="131" y="945"/>
                  </a:cubicBezTo>
                  <a:cubicBezTo>
                    <a:pt x="113" y="930"/>
                    <a:pt x="87" y="929"/>
                    <a:pt x="66" y="919"/>
                  </a:cubicBezTo>
                  <a:cubicBezTo>
                    <a:pt x="34" y="903"/>
                    <a:pt x="24" y="890"/>
                    <a:pt x="0" y="867"/>
                  </a:cubicBezTo>
                  <a:cubicBezTo>
                    <a:pt x="5" y="854"/>
                    <a:pt x="3" y="836"/>
                    <a:pt x="14" y="828"/>
                  </a:cubicBezTo>
                  <a:cubicBezTo>
                    <a:pt x="59" y="796"/>
                    <a:pt x="166" y="793"/>
                    <a:pt x="210" y="788"/>
                  </a:cubicBezTo>
                  <a:cubicBezTo>
                    <a:pt x="227" y="762"/>
                    <a:pt x="245" y="736"/>
                    <a:pt x="262" y="710"/>
                  </a:cubicBezTo>
                  <a:cubicBezTo>
                    <a:pt x="270" y="698"/>
                    <a:pt x="267" y="681"/>
                    <a:pt x="275" y="670"/>
                  </a:cubicBezTo>
                  <a:cubicBezTo>
                    <a:pt x="294" y="645"/>
                    <a:pt x="324" y="631"/>
                    <a:pt x="341" y="605"/>
                  </a:cubicBezTo>
                  <a:cubicBezTo>
                    <a:pt x="350" y="592"/>
                    <a:pt x="358" y="579"/>
                    <a:pt x="367" y="566"/>
                  </a:cubicBezTo>
                  <a:cubicBezTo>
                    <a:pt x="388" y="502"/>
                    <a:pt x="397" y="486"/>
                    <a:pt x="406" y="422"/>
                  </a:cubicBezTo>
                  <a:cubicBezTo>
                    <a:pt x="423" y="303"/>
                    <a:pt x="415" y="153"/>
                    <a:pt x="550" y="108"/>
                  </a:cubicBezTo>
                  <a:cubicBezTo>
                    <a:pt x="658" y="0"/>
                    <a:pt x="578" y="54"/>
                    <a:pt x="838" y="68"/>
                  </a:cubicBezTo>
                  <a:cubicBezTo>
                    <a:pt x="921" y="95"/>
                    <a:pt x="945" y="94"/>
                    <a:pt x="904" y="94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0" name="Freeform 33"/>
            <p:cNvSpPr>
              <a:spLocks/>
            </p:cNvSpPr>
            <p:nvPr/>
          </p:nvSpPr>
          <p:spPr bwMode="auto">
            <a:xfrm>
              <a:off x="1104" y="1680"/>
              <a:ext cx="662" cy="1010"/>
            </a:xfrm>
            <a:custGeom>
              <a:avLst/>
              <a:gdLst>
                <a:gd name="T0" fmla="*/ 34 w 662"/>
                <a:gd name="T1" fmla="*/ 107 h 1010"/>
                <a:gd name="T2" fmla="*/ 86 w 662"/>
                <a:gd name="T3" fmla="*/ 54 h 1010"/>
                <a:gd name="T4" fmla="*/ 126 w 662"/>
                <a:gd name="T5" fmla="*/ 41 h 1010"/>
                <a:gd name="T6" fmla="*/ 165 w 662"/>
                <a:gd name="T7" fmla="*/ 15 h 1010"/>
                <a:gd name="T8" fmla="*/ 178 w 662"/>
                <a:gd name="T9" fmla="*/ 172 h 1010"/>
                <a:gd name="T10" fmla="*/ 178 w 662"/>
                <a:gd name="T11" fmla="*/ 237 h 1010"/>
                <a:gd name="T12" fmla="*/ 152 w 662"/>
                <a:gd name="T13" fmla="*/ 198 h 1010"/>
                <a:gd name="T14" fmla="*/ 165 w 662"/>
                <a:gd name="T15" fmla="*/ 54 h 1010"/>
                <a:gd name="T16" fmla="*/ 204 w 662"/>
                <a:gd name="T17" fmla="*/ 67 h 1010"/>
                <a:gd name="T18" fmla="*/ 270 w 662"/>
                <a:gd name="T19" fmla="*/ 224 h 1010"/>
                <a:gd name="T20" fmla="*/ 361 w 662"/>
                <a:gd name="T21" fmla="*/ 499 h 1010"/>
                <a:gd name="T22" fmla="*/ 466 w 662"/>
                <a:gd name="T23" fmla="*/ 696 h 1010"/>
                <a:gd name="T24" fmla="*/ 662 w 662"/>
                <a:gd name="T25" fmla="*/ 918 h 1010"/>
                <a:gd name="T26" fmla="*/ 270 w 662"/>
                <a:gd name="T27" fmla="*/ 1010 h 1010"/>
                <a:gd name="T28" fmla="*/ 165 w 662"/>
                <a:gd name="T29" fmla="*/ 552 h 1010"/>
                <a:gd name="T30" fmla="*/ 152 w 662"/>
                <a:gd name="T31" fmla="*/ 512 h 1010"/>
                <a:gd name="T32" fmla="*/ 113 w 662"/>
                <a:gd name="T33" fmla="*/ 473 h 1010"/>
                <a:gd name="T34" fmla="*/ 47 w 662"/>
                <a:gd name="T35" fmla="*/ 198 h 1010"/>
                <a:gd name="T36" fmla="*/ 34 w 662"/>
                <a:gd name="T37" fmla="*/ 107 h 10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2"/>
                <a:gd name="T58" fmla="*/ 0 h 1010"/>
                <a:gd name="T59" fmla="*/ 662 w 662"/>
                <a:gd name="T60" fmla="*/ 1010 h 10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2" h="1010">
                  <a:moveTo>
                    <a:pt x="34" y="107"/>
                  </a:moveTo>
                  <a:cubicBezTo>
                    <a:pt x="143" y="68"/>
                    <a:pt x="12" y="126"/>
                    <a:pt x="86" y="54"/>
                  </a:cubicBezTo>
                  <a:cubicBezTo>
                    <a:pt x="96" y="44"/>
                    <a:pt x="113" y="45"/>
                    <a:pt x="126" y="41"/>
                  </a:cubicBezTo>
                  <a:cubicBezTo>
                    <a:pt x="139" y="32"/>
                    <a:pt x="159" y="0"/>
                    <a:pt x="165" y="15"/>
                  </a:cubicBezTo>
                  <a:cubicBezTo>
                    <a:pt x="184" y="64"/>
                    <a:pt x="172" y="120"/>
                    <a:pt x="178" y="172"/>
                  </a:cubicBezTo>
                  <a:cubicBezTo>
                    <a:pt x="180" y="191"/>
                    <a:pt x="239" y="315"/>
                    <a:pt x="178" y="237"/>
                  </a:cubicBezTo>
                  <a:cubicBezTo>
                    <a:pt x="168" y="225"/>
                    <a:pt x="161" y="211"/>
                    <a:pt x="152" y="198"/>
                  </a:cubicBezTo>
                  <a:cubicBezTo>
                    <a:pt x="156" y="150"/>
                    <a:pt x="147" y="99"/>
                    <a:pt x="165" y="54"/>
                  </a:cubicBezTo>
                  <a:cubicBezTo>
                    <a:pt x="170" y="41"/>
                    <a:pt x="196" y="56"/>
                    <a:pt x="204" y="67"/>
                  </a:cubicBezTo>
                  <a:cubicBezTo>
                    <a:pt x="231" y="105"/>
                    <a:pt x="238" y="176"/>
                    <a:pt x="270" y="224"/>
                  </a:cubicBezTo>
                  <a:cubicBezTo>
                    <a:pt x="299" y="314"/>
                    <a:pt x="308" y="419"/>
                    <a:pt x="361" y="499"/>
                  </a:cubicBezTo>
                  <a:cubicBezTo>
                    <a:pt x="380" y="577"/>
                    <a:pt x="410" y="638"/>
                    <a:pt x="466" y="696"/>
                  </a:cubicBezTo>
                  <a:cubicBezTo>
                    <a:pt x="499" y="796"/>
                    <a:pt x="558" y="883"/>
                    <a:pt x="662" y="918"/>
                  </a:cubicBezTo>
                  <a:cubicBezTo>
                    <a:pt x="534" y="961"/>
                    <a:pt x="398" y="967"/>
                    <a:pt x="270" y="1010"/>
                  </a:cubicBezTo>
                  <a:cubicBezTo>
                    <a:pt x="178" y="872"/>
                    <a:pt x="314" y="651"/>
                    <a:pt x="165" y="552"/>
                  </a:cubicBezTo>
                  <a:cubicBezTo>
                    <a:pt x="161" y="539"/>
                    <a:pt x="160" y="524"/>
                    <a:pt x="152" y="512"/>
                  </a:cubicBezTo>
                  <a:cubicBezTo>
                    <a:pt x="142" y="497"/>
                    <a:pt x="121" y="490"/>
                    <a:pt x="113" y="473"/>
                  </a:cubicBezTo>
                  <a:cubicBezTo>
                    <a:pt x="76" y="392"/>
                    <a:pt x="68" y="283"/>
                    <a:pt x="47" y="198"/>
                  </a:cubicBezTo>
                  <a:cubicBezTo>
                    <a:pt x="25" y="108"/>
                    <a:pt x="0" y="141"/>
                    <a:pt x="34" y="10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1" name="Freeform 34"/>
            <p:cNvSpPr>
              <a:spLocks/>
            </p:cNvSpPr>
            <p:nvPr/>
          </p:nvSpPr>
          <p:spPr bwMode="auto">
            <a:xfrm>
              <a:off x="1047" y="3103"/>
              <a:ext cx="275" cy="1067"/>
            </a:xfrm>
            <a:custGeom>
              <a:avLst/>
              <a:gdLst>
                <a:gd name="T0" fmla="*/ 40 w 275"/>
                <a:gd name="T1" fmla="*/ 0 h 1067"/>
                <a:gd name="T2" fmla="*/ 26 w 275"/>
                <a:gd name="T3" fmla="*/ 706 h 1067"/>
                <a:gd name="T4" fmla="*/ 40 w 275"/>
                <a:gd name="T5" fmla="*/ 1034 h 1067"/>
                <a:gd name="T6" fmla="*/ 144 w 275"/>
                <a:gd name="T7" fmla="*/ 1008 h 1067"/>
                <a:gd name="T8" fmla="*/ 275 w 275"/>
                <a:gd name="T9" fmla="*/ 994 h 1067"/>
                <a:gd name="T10" fmla="*/ 249 w 275"/>
                <a:gd name="T11" fmla="*/ 811 h 1067"/>
                <a:gd name="T12" fmla="*/ 157 w 275"/>
                <a:gd name="T13" fmla="*/ 562 h 1067"/>
                <a:gd name="T14" fmla="*/ 131 w 275"/>
                <a:gd name="T15" fmla="*/ 117 h 1067"/>
                <a:gd name="T16" fmla="*/ 40 w 275"/>
                <a:gd name="T17" fmla="*/ 0 h 10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5"/>
                <a:gd name="T28" fmla="*/ 0 h 1067"/>
                <a:gd name="T29" fmla="*/ 275 w 275"/>
                <a:gd name="T30" fmla="*/ 1067 h 10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5" h="1067">
                  <a:moveTo>
                    <a:pt x="40" y="0"/>
                  </a:moveTo>
                  <a:cubicBezTo>
                    <a:pt x="35" y="235"/>
                    <a:pt x="26" y="471"/>
                    <a:pt x="26" y="706"/>
                  </a:cubicBezTo>
                  <a:cubicBezTo>
                    <a:pt x="26" y="815"/>
                    <a:pt x="0" y="932"/>
                    <a:pt x="40" y="1034"/>
                  </a:cubicBezTo>
                  <a:cubicBezTo>
                    <a:pt x="53" y="1067"/>
                    <a:pt x="108" y="1012"/>
                    <a:pt x="144" y="1008"/>
                  </a:cubicBezTo>
                  <a:cubicBezTo>
                    <a:pt x="188" y="1003"/>
                    <a:pt x="231" y="999"/>
                    <a:pt x="275" y="994"/>
                  </a:cubicBezTo>
                  <a:cubicBezTo>
                    <a:pt x="265" y="893"/>
                    <a:pt x="270" y="887"/>
                    <a:pt x="249" y="811"/>
                  </a:cubicBezTo>
                  <a:cubicBezTo>
                    <a:pt x="226" y="729"/>
                    <a:pt x="184" y="645"/>
                    <a:pt x="157" y="562"/>
                  </a:cubicBezTo>
                  <a:cubicBezTo>
                    <a:pt x="152" y="414"/>
                    <a:pt x="183" y="256"/>
                    <a:pt x="131" y="117"/>
                  </a:cubicBezTo>
                  <a:cubicBezTo>
                    <a:pt x="111" y="63"/>
                    <a:pt x="59" y="56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2" name="Freeform 35"/>
            <p:cNvSpPr>
              <a:spLocks/>
            </p:cNvSpPr>
            <p:nvPr/>
          </p:nvSpPr>
          <p:spPr bwMode="auto">
            <a:xfrm>
              <a:off x="1046" y="3076"/>
              <a:ext cx="145" cy="1061"/>
            </a:xfrm>
            <a:custGeom>
              <a:avLst/>
              <a:gdLst>
                <a:gd name="T0" fmla="*/ 41 w 145"/>
                <a:gd name="T1" fmla="*/ 0 h 1061"/>
                <a:gd name="T2" fmla="*/ 145 w 145"/>
                <a:gd name="T3" fmla="*/ 197 h 1061"/>
                <a:gd name="T4" fmla="*/ 67 w 145"/>
                <a:gd name="T5" fmla="*/ 472 h 1061"/>
                <a:gd name="T6" fmla="*/ 14 w 145"/>
                <a:gd name="T7" fmla="*/ 760 h 1061"/>
                <a:gd name="T8" fmla="*/ 1 w 145"/>
                <a:gd name="T9" fmla="*/ 1061 h 10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061"/>
                <a:gd name="T17" fmla="*/ 145 w 145"/>
                <a:gd name="T18" fmla="*/ 1061 h 10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061">
                  <a:moveTo>
                    <a:pt x="41" y="0"/>
                  </a:moveTo>
                  <a:cubicBezTo>
                    <a:pt x="93" y="54"/>
                    <a:pt x="122" y="126"/>
                    <a:pt x="145" y="197"/>
                  </a:cubicBezTo>
                  <a:cubicBezTo>
                    <a:pt x="133" y="292"/>
                    <a:pt x="120" y="390"/>
                    <a:pt x="67" y="472"/>
                  </a:cubicBezTo>
                  <a:cubicBezTo>
                    <a:pt x="48" y="569"/>
                    <a:pt x="45" y="666"/>
                    <a:pt x="14" y="760"/>
                  </a:cubicBezTo>
                  <a:cubicBezTo>
                    <a:pt x="0" y="1017"/>
                    <a:pt x="1" y="917"/>
                    <a:pt x="1" y="10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3" name="Freeform 36"/>
            <p:cNvSpPr>
              <a:spLocks/>
            </p:cNvSpPr>
            <p:nvPr/>
          </p:nvSpPr>
          <p:spPr bwMode="auto">
            <a:xfrm>
              <a:off x="1126" y="3089"/>
              <a:ext cx="225" cy="367"/>
            </a:xfrm>
            <a:custGeom>
              <a:avLst/>
              <a:gdLst>
                <a:gd name="T0" fmla="*/ 0 w 225"/>
                <a:gd name="T1" fmla="*/ 0 h 367"/>
                <a:gd name="T2" fmla="*/ 144 w 225"/>
                <a:gd name="T3" fmla="*/ 53 h 367"/>
                <a:gd name="T4" fmla="*/ 222 w 225"/>
                <a:gd name="T5" fmla="*/ 367 h 367"/>
                <a:gd name="T6" fmla="*/ 0 60000 65536"/>
                <a:gd name="T7" fmla="*/ 0 60000 65536"/>
                <a:gd name="T8" fmla="*/ 0 60000 65536"/>
                <a:gd name="T9" fmla="*/ 0 w 225"/>
                <a:gd name="T10" fmla="*/ 0 h 367"/>
                <a:gd name="T11" fmla="*/ 225 w 225"/>
                <a:gd name="T12" fmla="*/ 367 h 3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367">
                  <a:moveTo>
                    <a:pt x="0" y="0"/>
                  </a:moveTo>
                  <a:cubicBezTo>
                    <a:pt x="53" y="14"/>
                    <a:pt x="90" y="40"/>
                    <a:pt x="144" y="53"/>
                  </a:cubicBezTo>
                  <a:cubicBezTo>
                    <a:pt x="225" y="134"/>
                    <a:pt x="222" y="259"/>
                    <a:pt x="222" y="3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4" name="Freeform 37"/>
            <p:cNvSpPr>
              <a:spLocks/>
            </p:cNvSpPr>
            <p:nvPr/>
          </p:nvSpPr>
          <p:spPr bwMode="auto">
            <a:xfrm>
              <a:off x="432" y="3194"/>
              <a:ext cx="367" cy="406"/>
            </a:xfrm>
            <a:custGeom>
              <a:avLst/>
              <a:gdLst>
                <a:gd name="T0" fmla="*/ 0 w 367"/>
                <a:gd name="T1" fmla="*/ 0 h 406"/>
                <a:gd name="T2" fmla="*/ 131 w 367"/>
                <a:gd name="T3" fmla="*/ 197 h 406"/>
                <a:gd name="T4" fmla="*/ 183 w 367"/>
                <a:gd name="T5" fmla="*/ 275 h 406"/>
                <a:gd name="T6" fmla="*/ 209 w 367"/>
                <a:gd name="T7" fmla="*/ 327 h 406"/>
                <a:gd name="T8" fmla="*/ 249 w 367"/>
                <a:gd name="T9" fmla="*/ 341 h 406"/>
                <a:gd name="T10" fmla="*/ 340 w 367"/>
                <a:gd name="T11" fmla="*/ 380 h 406"/>
                <a:gd name="T12" fmla="*/ 367 w 367"/>
                <a:gd name="T13" fmla="*/ 406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7"/>
                <a:gd name="T22" fmla="*/ 0 h 406"/>
                <a:gd name="T23" fmla="*/ 367 w 367"/>
                <a:gd name="T24" fmla="*/ 406 h 4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7" h="406">
                  <a:moveTo>
                    <a:pt x="0" y="0"/>
                  </a:moveTo>
                  <a:cubicBezTo>
                    <a:pt x="20" y="80"/>
                    <a:pt x="75" y="139"/>
                    <a:pt x="131" y="197"/>
                  </a:cubicBezTo>
                  <a:cubicBezTo>
                    <a:pt x="160" y="311"/>
                    <a:pt x="119" y="198"/>
                    <a:pt x="183" y="275"/>
                  </a:cubicBezTo>
                  <a:cubicBezTo>
                    <a:pt x="195" y="290"/>
                    <a:pt x="195" y="313"/>
                    <a:pt x="209" y="327"/>
                  </a:cubicBezTo>
                  <a:cubicBezTo>
                    <a:pt x="219" y="337"/>
                    <a:pt x="236" y="335"/>
                    <a:pt x="249" y="341"/>
                  </a:cubicBezTo>
                  <a:cubicBezTo>
                    <a:pt x="355" y="387"/>
                    <a:pt x="253" y="351"/>
                    <a:pt x="340" y="380"/>
                  </a:cubicBezTo>
                  <a:cubicBezTo>
                    <a:pt x="349" y="389"/>
                    <a:pt x="367" y="406"/>
                    <a:pt x="367" y="4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5" name="Freeform 38"/>
            <p:cNvSpPr>
              <a:spLocks/>
            </p:cNvSpPr>
            <p:nvPr/>
          </p:nvSpPr>
          <p:spPr bwMode="auto">
            <a:xfrm>
              <a:off x="419" y="3260"/>
              <a:ext cx="196" cy="445"/>
            </a:xfrm>
            <a:custGeom>
              <a:avLst/>
              <a:gdLst>
                <a:gd name="T0" fmla="*/ 0 w 196"/>
                <a:gd name="T1" fmla="*/ 0 h 445"/>
                <a:gd name="T2" fmla="*/ 13 w 196"/>
                <a:gd name="T3" fmla="*/ 39 h 445"/>
                <a:gd name="T4" fmla="*/ 65 w 196"/>
                <a:gd name="T5" fmla="*/ 117 h 445"/>
                <a:gd name="T6" fmla="*/ 118 w 196"/>
                <a:gd name="T7" fmla="*/ 353 h 445"/>
                <a:gd name="T8" fmla="*/ 196 w 196"/>
                <a:gd name="T9" fmla="*/ 445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445"/>
                <a:gd name="T17" fmla="*/ 196 w 196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445">
                  <a:moveTo>
                    <a:pt x="0" y="0"/>
                  </a:moveTo>
                  <a:cubicBezTo>
                    <a:pt x="4" y="13"/>
                    <a:pt x="6" y="27"/>
                    <a:pt x="13" y="39"/>
                  </a:cubicBezTo>
                  <a:cubicBezTo>
                    <a:pt x="28" y="66"/>
                    <a:pt x="65" y="117"/>
                    <a:pt x="65" y="117"/>
                  </a:cubicBezTo>
                  <a:cubicBezTo>
                    <a:pt x="99" y="283"/>
                    <a:pt x="81" y="205"/>
                    <a:pt x="118" y="353"/>
                  </a:cubicBezTo>
                  <a:cubicBezTo>
                    <a:pt x="126" y="387"/>
                    <a:pt x="172" y="421"/>
                    <a:pt x="196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6" name="Freeform 39"/>
            <p:cNvSpPr>
              <a:spLocks/>
            </p:cNvSpPr>
            <p:nvPr/>
          </p:nvSpPr>
          <p:spPr bwMode="auto">
            <a:xfrm>
              <a:off x="497" y="4097"/>
              <a:ext cx="636" cy="184"/>
            </a:xfrm>
            <a:custGeom>
              <a:avLst/>
              <a:gdLst>
                <a:gd name="T0" fmla="*/ 0 w 636"/>
                <a:gd name="T1" fmla="*/ 0 h 184"/>
                <a:gd name="T2" fmla="*/ 432 w 636"/>
                <a:gd name="T3" fmla="*/ 131 h 184"/>
                <a:gd name="T4" fmla="*/ 576 w 636"/>
                <a:gd name="T5" fmla="*/ 184 h 184"/>
                <a:gd name="T6" fmla="*/ 616 w 636"/>
                <a:gd name="T7" fmla="*/ 171 h 184"/>
                <a:gd name="T8" fmla="*/ 616 w 636"/>
                <a:gd name="T9" fmla="*/ 66 h 184"/>
                <a:gd name="T10" fmla="*/ 537 w 636"/>
                <a:gd name="T11" fmla="*/ 40 h 184"/>
                <a:gd name="T12" fmla="*/ 79 w 636"/>
                <a:gd name="T13" fmla="*/ 14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6"/>
                <a:gd name="T22" fmla="*/ 0 h 184"/>
                <a:gd name="T23" fmla="*/ 636 w 636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6" h="184">
                  <a:moveTo>
                    <a:pt x="0" y="0"/>
                  </a:moveTo>
                  <a:cubicBezTo>
                    <a:pt x="128" y="86"/>
                    <a:pt x="287" y="83"/>
                    <a:pt x="432" y="131"/>
                  </a:cubicBezTo>
                  <a:cubicBezTo>
                    <a:pt x="510" y="106"/>
                    <a:pt x="516" y="144"/>
                    <a:pt x="576" y="184"/>
                  </a:cubicBezTo>
                  <a:cubicBezTo>
                    <a:pt x="589" y="180"/>
                    <a:pt x="606" y="181"/>
                    <a:pt x="616" y="171"/>
                  </a:cubicBezTo>
                  <a:cubicBezTo>
                    <a:pt x="636" y="151"/>
                    <a:pt x="631" y="81"/>
                    <a:pt x="616" y="66"/>
                  </a:cubicBezTo>
                  <a:cubicBezTo>
                    <a:pt x="596" y="47"/>
                    <a:pt x="564" y="45"/>
                    <a:pt x="537" y="40"/>
                  </a:cubicBezTo>
                  <a:cubicBezTo>
                    <a:pt x="350" y="3"/>
                    <a:pt x="375" y="14"/>
                    <a:pt x="79" y="14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7" name="Freeform 40"/>
            <p:cNvSpPr>
              <a:spLocks/>
            </p:cNvSpPr>
            <p:nvPr/>
          </p:nvSpPr>
          <p:spPr bwMode="auto">
            <a:xfrm>
              <a:off x="563" y="4124"/>
              <a:ext cx="559" cy="183"/>
            </a:xfrm>
            <a:custGeom>
              <a:avLst/>
              <a:gdLst>
                <a:gd name="T0" fmla="*/ 0 w 559"/>
                <a:gd name="T1" fmla="*/ 0 h 183"/>
                <a:gd name="T2" fmla="*/ 209 w 559"/>
                <a:gd name="T3" fmla="*/ 91 h 183"/>
                <a:gd name="T4" fmla="*/ 249 w 559"/>
                <a:gd name="T5" fmla="*/ 78 h 183"/>
                <a:gd name="T6" fmla="*/ 327 w 559"/>
                <a:gd name="T7" fmla="*/ 104 h 183"/>
                <a:gd name="T8" fmla="*/ 471 w 559"/>
                <a:gd name="T9" fmla="*/ 183 h 183"/>
                <a:gd name="T10" fmla="*/ 537 w 559"/>
                <a:gd name="T11" fmla="*/ 170 h 183"/>
                <a:gd name="T12" fmla="*/ 537 w 559"/>
                <a:gd name="T13" fmla="*/ 91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9"/>
                <a:gd name="T22" fmla="*/ 0 h 183"/>
                <a:gd name="T23" fmla="*/ 559 w 559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9" h="183">
                  <a:moveTo>
                    <a:pt x="0" y="0"/>
                  </a:moveTo>
                  <a:cubicBezTo>
                    <a:pt x="75" y="19"/>
                    <a:pt x="145" y="48"/>
                    <a:pt x="209" y="91"/>
                  </a:cubicBezTo>
                  <a:cubicBezTo>
                    <a:pt x="222" y="87"/>
                    <a:pt x="235" y="76"/>
                    <a:pt x="249" y="78"/>
                  </a:cubicBezTo>
                  <a:cubicBezTo>
                    <a:pt x="276" y="81"/>
                    <a:pt x="327" y="104"/>
                    <a:pt x="327" y="104"/>
                  </a:cubicBezTo>
                  <a:cubicBezTo>
                    <a:pt x="385" y="162"/>
                    <a:pt x="392" y="163"/>
                    <a:pt x="471" y="183"/>
                  </a:cubicBezTo>
                  <a:cubicBezTo>
                    <a:pt x="493" y="179"/>
                    <a:pt x="518" y="182"/>
                    <a:pt x="537" y="170"/>
                  </a:cubicBezTo>
                  <a:cubicBezTo>
                    <a:pt x="559" y="156"/>
                    <a:pt x="537" y="91"/>
                    <a:pt x="537" y="9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8" name="Freeform 41"/>
            <p:cNvSpPr>
              <a:spLocks/>
            </p:cNvSpPr>
            <p:nvPr/>
          </p:nvSpPr>
          <p:spPr bwMode="auto">
            <a:xfrm>
              <a:off x="1150" y="2549"/>
              <a:ext cx="148" cy="95"/>
            </a:xfrm>
            <a:custGeom>
              <a:avLst/>
              <a:gdLst>
                <a:gd name="T0" fmla="*/ 94 w 148"/>
                <a:gd name="T1" fmla="*/ 43 h 95"/>
                <a:gd name="T2" fmla="*/ 67 w 148"/>
                <a:gd name="T3" fmla="*/ 82 h 95"/>
                <a:gd name="T4" fmla="*/ 107 w 148"/>
                <a:gd name="T5" fmla="*/ 95 h 95"/>
                <a:gd name="T6" fmla="*/ 94 w 148"/>
                <a:gd name="T7" fmla="*/ 43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95"/>
                <a:gd name="T14" fmla="*/ 148 w 148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95">
                  <a:moveTo>
                    <a:pt x="94" y="43"/>
                  </a:moveTo>
                  <a:cubicBezTo>
                    <a:pt x="77" y="37"/>
                    <a:pt x="0" y="0"/>
                    <a:pt x="67" y="82"/>
                  </a:cubicBezTo>
                  <a:cubicBezTo>
                    <a:pt x="76" y="93"/>
                    <a:pt x="94" y="91"/>
                    <a:pt x="107" y="95"/>
                  </a:cubicBezTo>
                  <a:cubicBezTo>
                    <a:pt x="141" y="45"/>
                    <a:pt x="148" y="61"/>
                    <a:pt x="94" y="43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9" name="Freeform 42"/>
            <p:cNvSpPr>
              <a:spLocks/>
            </p:cNvSpPr>
            <p:nvPr/>
          </p:nvSpPr>
          <p:spPr bwMode="auto">
            <a:xfrm>
              <a:off x="995" y="2644"/>
              <a:ext cx="497" cy="181"/>
            </a:xfrm>
            <a:custGeom>
              <a:avLst/>
              <a:gdLst>
                <a:gd name="T0" fmla="*/ 26 w 497"/>
                <a:gd name="T1" fmla="*/ 40 h 181"/>
                <a:gd name="T2" fmla="*/ 497 w 497"/>
                <a:gd name="T3" fmla="*/ 0 h 181"/>
                <a:gd name="T4" fmla="*/ 484 w 497"/>
                <a:gd name="T5" fmla="*/ 40 h 181"/>
                <a:gd name="T6" fmla="*/ 327 w 497"/>
                <a:gd name="T7" fmla="*/ 92 h 181"/>
                <a:gd name="T8" fmla="*/ 288 w 497"/>
                <a:gd name="T9" fmla="*/ 105 h 181"/>
                <a:gd name="T10" fmla="*/ 249 w 497"/>
                <a:gd name="T11" fmla="*/ 118 h 181"/>
                <a:gd name="T12" fmla="*/ 39 w 497"/>
                <a:gd name="T13" fmla="*/ 144 h 181"/>
                <a:gd name="T14" fmla="*/ 26 w 497"/>
                <a:gd name="T15" fmla="*/ 79 h 181"/>
                <a:gd name="T16" fmla="*/ 0 w 497"/>
                <a:gd name="T17" fmla="*/ 40 h 181"/>
                <a:gd name="T18" fmla="*/ 26 w 497"/>
                <a:gd name="T19" fmla="*/ 4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7"/>
                <a:gd name="T31" fmla="*/ 0 h 181"/>
                <a:gd name="T32" fmla="*/ 497 w 497"/>
                <a:gd name="T33" fmla="*/ 181 h 1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7" h="181">
                  <a:moveTo>
                    <a:pt x="26" y="40"/>
                  </a:moveTo>
                  <a:cubicBezTo>
                    <a:pt x="161" y="33"/>
                    <a:pt x="363" y="45"/>
                    <a:pt x="497" y="0"/>
                  </a:cubicBezTo>
                  <a:cubicBezTo>
                    <a:pt x="493" y="13"/>
                    <a:pt x="495" y="32"/>
                    <a:pt x="484" y="40"/>
                  </a:cubicBezTo>
                  <a:cubicBezTo>
                    <a:pt x="451" y="64"/>
                    <a:pt x="369" y="78"/>
                    <a:pt x="327" y="92"/>
                  </a:cubicBezTo>
                  <a:cubicBezTo>
                    <a:pt x="314" y="96"/>
                    <a:pt x="301" y="101"/>
                    <a:pt x="288" y="105"/>
                  </a:cubicBezTo>
                  <a:cubicBezTo>
                    <a:pt x="275" y="109"/>
                    <a:pt x="249" y="118"/>
                    <a:pt x="249" y="118"/>
                  </a:cubicBezTo>
                  <a:cubicBezTo>
                    <a:pt x="183" y="181"/>
                    <a:pt x="141" y="153"/>
                    <a:pt x="39" y="144"/>
                  </a:cubicBezTo>
                  <a:cubicBezTo>
                    <a:pt x="35" y="122"/>
                    <a:pt x="34" y="100"/>
                    <a:pt x="26" y="79"/>
                  </a:cubicBezTo>
                  <a:cubicBezTo>
                    <a:pt x="21" y="64"/>
                    <a:pt x="0" y="56"/>
                    <a:pt x="0" y="40"/>
                  </a:cubicBezTo>
                  <a:cubicBezTo>
                    <a:pt x="0" y="31"/>
                    <a:pt x="17" y="40"/>
                    <a:pt x="26" y="4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0" name="Freeform 43"/>
            <p:cNvSpPr>
              <a:spLocks/>
            </p:cNvSpPr>
            <p:nvPr/>
          </p:nvSpPr>
          <p:spPr bwMode="auto">
            <a:xfrm>
              <a:off x="288" y="864"/>
              <a:ext cx="1139" cy="1048"/>
            </a:xfrm>
            <a:custGeom>
              <a:avLst/>
              <a:gdLst>
                <a:gd name="T0" fmla="*/ 236 w 1113"/>
                <a:gd name="T1" fmla="*/ 252 h 894"/>
                <a:gd name="T2" fmla="*/ 367 w 1113"/>
                <a:gd name="T3" fmla="*/ 55 h 894"/>
                <a:gd name="T4" fmla="*/ 458 w 1113"/>
                <a:gd name="T5" fmla="*/ 3 h 894"/>
                <a:gd name="T6" fmla="*/ 681 w 1113"/>
                <a:gd name="T7" fmla="*/ 55 h 894"/>
                <a:gd name="T8" fmla="*/ 864 w 1113"/>
                <a:gd name="T9" fmla="*/ 69 h 894"/>
                <a:gd name="T10" fmla="*/ 982 w 1113"/>
                <a:gd name="T11" fmla="*/ 147 h 894"/>
                <a:gd name="T12" fmla="*/ 982 w 1113"/>
                <a:gd name="T13" fmla="*/ 226 h 894"/>
                <a:gd name="T14" fmla="*/ 995 w 1113"/>
                <a:gd name="T15" fmla="*/ 304 h 894"/>
                <a:gd name="T16" fmla="*/ 1047 w 1113"/>
                <a:gd name="T17" fmla="*/ 592 h 894"/>
                <a:gd name="T18" fmla="*/ 1074 w 1113"/>
                <a:gd name="T19" fmla="*/ 697 h 894"/>
                <a:gd name="T20" fmla="*/ 1113 w 1113"/>
                <a:gd name="T21" fmla="*/ 723 h 894"/>
                <a:gd name="T22" fmla="*/ 1074 w 1113"/>
                <a:gd name="T23" fmla="*/ 710 h 894"/>
                <a:gd name="T24" fmla="*/ 956 w 1113"/>
                <a:gd name="T25" fmla="*/ 697 h 894"/>
                <a:gd name="T26" fmla="*/ 903 w 1113"/>
                <a:gd name="T27" fmla="*/ 775 h 894"/>
                <a:gd name="T28" fmla="*/ 851 w 1113"/>
                <a:gd name="T29" fmla="*/ 854 h 894"/>
                <a:gd name="T30" fmla="*/ 759 w 1113"/>
                <a:gd name="T31" fmla="*/ 789 h 894"/>
                <a:gd name="T32" fmla="*/ 707 w 1113"/>
                <a:gd name="T33" fmla="*/ 815 h 894"/>
                <a:gd name="T34" fmla="*/ 629 w 1113"/>
                <a:gd name="T35" fmla="*/ 841 h 894"/>
                <a:gd name="T36" fmla="*/ 524 w 1113"/>
                <a:gd name="T37" fmla="*/ 828 h 894"/>
                <a:gd name="T38" fmla="*/ 393 w 1113"/>
                <a:gd name="T39" fmla="*/ 815 h 894"/>
                <a:gd name="T40" fmla="*/ 367 w 1113"/>
                <a:gd name="T41" fmla="*/ 854 h 894"/>
                <a:gd name="T42" fmla="*/ 314 w 1113"/>
                <a:gd name="T43" fmla="*/ 789 h 894"/>
                <a:gd name="T44" fmla="*/ 223 w 1113"/>
                <a:gd name="T45" fmla="*/ 815 h 894"/>
                <a:gd name="T46" fmla="*/ 144 w 1113"/>
                <a:gd name="T47" fmla="*/ 880 h 894"/>
                <a:gd name="T48" fmla="*/ 0 w 1113"/>
                <a:gd name="T49" fmla="*/ 710 h 894"/>
                <a:gd name="T50" fmla="*/ 144 w 1113"/>
                <a:gd name="T51" fmla="*/ 553 h 894"/>
                <a:gd name="T52" fmla="*/ 26 w 1113"/>
                <a:gd name="T53" fmla="*/ 527 h 894"/>
                <a:gd name="T54" fmla="*/ 66 w 1113"/>
                <a:gd name="T55" fmla="*/ 461 h 894"/>
                <a:gd name="T56" fmla="*/ 92 w 1113"/>
                <a:gd name="T57" fmla="*/ 422 h 894"/>
                <a:gd name="T58" fmla="*/ 170 w 1113"/>
                <a:gd name="T59" fmla="*/ 343 h 894"/>
                <a:gd name="T60" fmla="*/ 197 w 1113"/>
                <a:gd name="T61" fmla="*/ 265 h 894"/>
                <a:gd name="T62" fmla="*/ 236 w 1113"/>
                <a:gd name="T63" fmla="*/ 252 h 8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13"/>
                <a:gd name="T97" fmla="*/ 0 h 894"/>
                <a:gd name="T98" fmla="*/ 1113 w 1113"/>
                <a:gd name="T99" fmla="*/ 894 h 8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13" h="894">
                  <a:moveTo>
                    <a:pt x="236" y="252"/>
                  </a:moveTo>
                  <a:cubicBezTo>
                    <a:pt x="262" y="144"/>
                    <a:pt x="283" y="125"/>
                    <a:pt x="367" y="55"/>
                  </a:cubicBezTo>
                  <a:cubicBezTo>
                    <a:pt x="433" y="0"/>
                    <a:pt x="374" y="24"/>
                    <a:pt x="458" y="3"/>
                  </a:cubicBezTo>
                  <a:cubicBezTo>
                    <a:pt x="536" y="16"/>
                    <a:pt x="606" y="30"/>
                    <a:pt x="681" y="55"/>
                  </a:cubicBezTo>
                  <a:cubicBezTo>
                    <a:pt x="739" y="74"/>
                    <a:pt x="803" y="64"/>
                    <a:pt x="864" y="69"/>
                  </a:cubicBezTo>
                  <a:cubicBezTo>
                    <a:pt x="916" y="86"/>
                    <a:pt x="943" y="108"/>
                    <a:pt x="982" y="147"/>
                  </a:cubicBezTo>
                  <a:cubicBezTo>
                    <a:pt x="1016" y="250"/>
                    <a:pt x="982" y="121"/>
                    <a:pt x="982" y="226"/>
                  </a:cubicBezTo>
                  <a:cubicBezTo>
                    <a:pt x="982" y="252"/>
                    <a:pt x="990" y="278"/>
                    <a:pt x="995" y="304"/>
                  </a:cubicBezTo>
                  <a:cubicBezTo>
                    <a:pt x="1012" y="401"/>
                    <a:pt x="1032" y="495"/>
                    <a:pt x="1047" y="592"/>
                  </a:cubicBezTo>
                  <a:cubicBezTo>
                    <a:pt x="1047" y="593"/>
                    <a:pt x="1064" y="685"/>
                    <a:pt x="1074" y="697"/>
                  </a:cubicBezTo>
                  <a:cubicBezTo>
                    <a:pt x="1084" y="709"/>
                    <a:pt x="1113" y="707"/>
                    <a:pt x="1113" y="723"/>
                  </a:cubicBezTo>
                  <a:cubicBezTo>
                    <a:pt x="1113" y="737"/>
                    <a:pt x="1088" y="712"/>
                    <a:pt x="1074" y="710"/>
                  </a:cubicBezTo>
                  <a:cubicBezTo>
                    <a:pt x="1035" y="704"/>
                    <a:pt x="995" y="701"/>
                    <a:pt x="956" y="697"/>
                  </a:cubicBezTo>
                  <a:cubicBezTo>
                    <a:pt x="873" y="780"/>
                    <a:pt x="949" y="693"/>
                    <a:pt x="903" y="775"/>
                  </a:cubicBezTo>
                  <a:cubicBezTo>
                    <a:pt x="888" y="803"/>
                    <a:pt x="851" y="854"/>
                    <a:pt x="851" y="854"/>
                  </a:cubicBezTo>
                  <a:cubicBezTo>
                    <a:pt x="791" y="763"/>
                    <a:pt x="829" y="765"/>
                    <a:pt x="759" y="789"/>
                  </a:cubicBezTo>
                  <a:cubicBezTo>
                    <a:pt x="734" y="865"/>
                    <a:pt x="767" y="808"/>
                    <a:pt x="707" y="815"/>
                  </a:cubicBezTo>
                  <a:cubicBezTo>
                    <a:pt x="680" y="818"/>
                    <a:pt x="629" y="841"/>
                    <a:pt x="629" y="841"/>
                  </a:cubicBezTo>
                  <a:cubicBezTo>
                    <a:pt x="582" y="796"/>
                    <a:pt x="579" y="791"/>
                    <a:pt x="524" y="828"/>
                  </a:cubicBezTo>
                  <a:cubicBezTo>
                    <a:pt x="466" y="789"/>
                    <a:pt x="454" y="774"/>
                    <a:pt x="393" y="815"/>
                  </a:cubicBezTo>
                  <a:cubicBezTo>
                    <a:pt x="384" y="828"/>
                    <a:pt x="382" y="848"/>
                    <a:pt x="367" y="854"/>
                  </a:cubicBezTo>
                  <a:cubicBezTo>
                    <a:pt x="319" y="873"/>
                    <a:pt x="319" y="807"/>
                    <a:pt x="314" y="789"/>
                  </a:cubicBezTo>
                  <a:cubicBezTo>
                    <a:pt x="311" y="790"/>
                    <a:pt x="231" y="808"/>
                    <a:pt x="223" y="815"/>
                  </a:cubicBezTo>
                  <a:cubicBezTo>
                    <a:pt x="127" y="894"/>
                    <a:pt x="233" y="850"/>
                    <a:pt x="144" y="880"/>
                  </a:cubicBezTo>
                  <a:cubicBezTo>
                    <a:pt x="166" y="678"/>
                    <a:pt x="232" y="728"/>
                    <a:pt x="0" y="710"/>
                  </a:cubicBezTo>
                  <a:cubicBezTo>
                    <a:pt x="60" y="621"/>
                    <a:pt x="71" y="626"/>
                    <a:pt x="144" y="553"/>
                  </a:cubicBezTo>
                  <a:cubicBezTo>
                    <a:pt x="106" y="540"/>
                    <a:pt x="57" y="552"/>
                    <a:pt x="26" y="527"/>
                  </a:cubicBezTo>
                  <a:cubicBezTo>
                    <a:pt x="5" y="510"/>
                    <a:pt x="62" y="465"/>
                    <a:pt x="66" y="461"/>
                  </a:cubicBezTo>
                  <a:cubicBezTo>
                    <a:pt x="76" y="449"/>
                    <a:pt x="82" y="434"/>
                    <a:pt x="92" y="422"/>
                  </a:cubicBezTo>
                  <a:cubicBezTo>
                    <a:pt x="116" y="394"/>
                    <a:pt x="170" y="343"/>
                    <a:pt x="170" y="343"/>
                  </a:cubicBezTo>
                  <a:cubicBezTo>
                    <a:pt x="179" y="317"/>
                    <a:pt x="188" y="291"/>
                    <a:pt x="197" y="265"/>
                  </a:cubicBezTo>
                  <a:cubicBezTo>
                    <a:pt x="214" y="215"/>
                    <a:pt x="200" y="216"/>
                    <a:pt x="236" y="25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1" name="Freeform 44"/>
            <p:cNvSpPr>
              <a:spLocks/>
            </p:cNvSpPr>
            <p:nvPr/>
          </p:nvSpPr>
          <p:spPr bwMode="auto">
            <a:xfrm>
              <a:off x="576" y="1104"/>
              <a:ext cx="954" cy="691"/>
            </a:xfrm>
            <a:custGeom>
              <a:avLst/>
              <a:gdLst>
                <a:gd name="T0" fmla="*/ 112 w 954"/>
                <a:gd name="T1" fmla="*/ 157 h 643"/>
                <a:gd name="T2" fmla="*/ 164 w 954"/>
                <a:gd name="T3" fmla="*/ 79 h 643"/>
                <a:gd name="T4" fmla="*/ 177 w 954"/>
                <a:gd name="T5" fmla="*/ 40 h 643"/>
                <a:gd name="T6" fmla="*/ 216 w 954"/>
                <a:gd name="T7" fmla="*/ 26 h 643"/>
                <a:gd name="T8" fmla="*/ 256 w 954"/>
                <a:gd name="T9" fmla="*/ 0 h 643"/>
                <a:gd name="T10" fmla="*/ 452 w 954"/>
                <a:gd name="T11" fmla="*/ 13 h 643"/>
                <a:gd name="T12" fmla="*/ 478 w 954"/>
                <a:gd name="T13" fmla="*/ 40 h 643"/>
                <a:gd name="T14" fmla="*/ 504 w 954"/>
                <a:gd name="T15" fmla="*/ 13 h 643"/>
                <a:gd name="T16" fmla="*/ 648 w 954"/>
                <a:gd name="T17" fmla="*/ 26 h 643"/>
                <a:gd name="T18" fmla="*/ 792 w 954"/>
                <a:gd name="T19" fmla="*/ 236 h 643"/>
                <a:gd name="T20" fmla="*/ 845 w 954"/>
                <a:gd name="T21" fmla="*/ 301 h 643"/>
                <a:gd name="T22" fmla="*/ 936 w 954"/>
                <a:gd name="T23" fmla="*/ 341 h 643"/>
                <a:gd name="T24" fmla="*/ 923 w 954"/>
                <a:gd name="T25" fmla="*/ 511 h 643"/>
                <a:gd name="T26" fmla="*/ 819 w 954"/>
                <a:gd name="T27" fmla="*/ 524 h 643"/>
                <a:gd name="T28" fmla="*/ 779 w 954"/>
                <a:gd name="T29" fmla="*/ 550 h 643"/>
                <a:gd name="T30" fmla="*/ 740 w 954"/>
                <a:gd name="T31" fmla="*/ 563 h 643"/>
                <a:gd name="T32" fmla="*/ 544 w 954"/>
                <a:gd name="T33" fmla="*/ 589 h 643"/>
                <a:gd name="T34" fmla="*/ 112 w 954"/>
                <a:gd name="T35" fmla="*/ 602 h 643"/>
                <a:gd name="T36" fmla="*/ 33 w 954"/>
                <a:gd name="T37" fmla="*/ 485 h 643"/>
                <a:gd name="T38" fmla="*/ 46 w 954"/>
                <a:gd name="T39" fmla="*/ 236 h 643"/>
                <a:gd name="T40" fmla="*/ 86 w 954"/>
                <a:gd name="T41" fmla="*/ 210 h 643"/>
                <a:gd name="T42" fmla="*/ 125 w 954"/>
                <a:gd name="T43" fmla="*/ 170 h 643"/>
                <a:gd name="T44" fmla="*/ 164 w 954"/>
                <a:gd name="T45" fmla="*/ 144 h 643"/>
                <a:gd name="T46" fmla="*/ 112 w 954"/>
                <a:gd name="T47" fmla="*/ 157 h 6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54"/>
                <a:gd name="T73" fmla="*/ 0 h 643"/>
                <a:gd name="T74" fmla="*/ 954 w 954"/>
                <a:gd name="T75" fmla="*/ 643 h 6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54" h="643">
                  <a:moveTo>
                    <a:pt x="112" y="157"/>
                  </a:moveTo>
                  <a:cubicBezTo>
                    <a:pt x="143" y="64"/>
                    <a:pt x="99" y="176"/>
                    <a:pt x="164" y="79"/>
                  </a:cubicBezTo>
                  <a:cubicBezTo>
                    <a:pt x="172" y="68"/>
                    <a:pt x="167" y="50"/>
                    <a:pt x="177" y="40"/>
                  </a:cubicBezTo>
                  <a:cubicBezTo>
                    <a:pt x="187" y="30"/>
                    <a:pt x="204" y="32"/>
                    <a:pt x="216" y="26"/>
                  </a:cubicBezTo>
                  <a:cubicBezTo>
                    <a:pt x="230" y="19"/>
                    <a:pt x="243" y="9"/>
                    <a:pt x="256" y="0"/>
                  </a:cubicBezTo>
                  <a:cubicBezTo>
                    <a:pt x="321" y="4"/>
                    <a:pt x="388" y="1"/>
                    <a:pt x="452" y="13"/>
                  </a:cubicBezTo>
                  <a:cubicBezTo>
                    <a:pt x="464" y="15"/>
                    <a:pt x="466" y="40"/>
                    <a:pt x="478" y="40"/>
                  </a:cubicBezTo>
                  <a:cubicBezTo>
                    <a:pt x="490" y="40"/>
                    <a:pt x="495" y="22"/>
                    <a:pt x="504" y="13"/>
                  </a:cubicBezTo>
                  <a:cubicBezTo>
                    <a:pt x="552" y="17"/>
                    <a:pt x="604" y="6"/>
                    <a:pt x="648" y="26"/>
                  </a:cubicBezTo>
                  <a:cubicBezTo>
                    <a:pt x="736" y="67"/>
                    <a:pt x="681" y="199"/>
                    <a:pt x="792" y="236"/>
                  </a:cubicBezTo>
                  <a:cubicBezTo>
                    <a:pt x="812" y="255"/>
                    <a:pt x="824" y="283"/>
                    <a:pt x="845" y="301"/>
                  </a:cubicBezTo>
                  <a:cubicBezTo>
                    <a:pt x="868" y="321"/>
                    <a:pt x="907" y="331"/>
                    <a:pt x="936" y="341"/>
                  </a:cubicBezTo>
                  <a:cubicBezTo>
                    <a:pt x="932" y="398"/>
                    <a:pt x="954" y="463"/>
                    <a:pt x="923" y="511"/>
                  </a:cubicBezTo>
                  <a:cubicBezTo>
                    <a:pt x="904" y="540"/>
                    <a:pt x="853" y="515"/>
                    <a:pt x="819" y="524"/>
                  </a:cubicBezTo>
                  <a:cubicBezTo>
                    <a:pt x="804" y="528"/>
                    <a:pt x="793" y="543"/>
                    <a:pt x="779" y="550"/>
                  </a:cubicBezTo>
                  <a:cubicBezTo>
                    <a:pt x="767" y="556"/>
                    <a:pt x="753" y="560"/>
                    <a:pt x="740" y="563"/>
                  </a:cubicBezTo>
                  <a:cubicBezTo>
                    <a:pt x="681" y="576"/>
                    <a:pt x="601" y="583"/>
                    <a:pt x="544" y="589"/>
                  </a:cubicBezTo>
                  <a:cubicBezTo>
                    <a:pt x="333" y="643"/>
                    <a:pt x="475" y="618"/>
                    <a:pt x="112" y="602"/>
                  </a:cubicBezTo>
                  <a:cubicBezTo>
                    <a:pt x="67" y="558"/>
                    <a:pt x="66" y="535"/>
                    <a:pt x="33" y="485"/>
                  </a:cubicBezTo>
                  <a:cubicBezTo>
                    <a:pt x="10" y="416"/>
                    <a:pt x="0" y="293"/>
                    <a:pt x="46" y="236"/>
                  </a:cubicBezTo>
                  <a:cubicBezTo>
                    <a:pt x="56" y="224"/>
                    <a:pt x="74" y="220"/>
                    <a:pt x="86" y="210"/>
                  </a:cubicBezTo>
                  <a:cubicBezTo>
                    <a:pt x="100" y="198"/>
                    <a:pt x="111" y="182"/>
                    <a:pt x="125" y="170"/>
                  </a:cubicBezTo>
                  <a:cubicBezTo>
                    <a:pt x="137" y="160"/>
                    <a:pt x="175" y="155"/>
                    <a:pt x="164" y="144"/>
                  </a:cubicBezTo>
                  <a:cubicBezTo>
                    <a:pt x="151" y="131"/>
                    <a:pt x="129" y="153"/>
                    <a:pt x="112" y="157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2" name="Freeform 45"/>
            <p:cNvSpPr>
              <a:spLocks/>
            </p:cNvSpPr>
            <p:nvPr/>
          </p:nvSpPr>
          <p:spPr bwMode="auto">
            <a:xfrm>
              <a:off x="1398" y="1479"/>
              <a:ext cx="94" cy="118"/>
            </a:xfrm>
            <a:custGeom>
              <a:avLst/>
              <a:gdLst>
                <a:gd name="T0" fmla="*/ 55 w 94"/>
                <a:gd name="T1" fmla="*/ 0 h 118"/>
                <a:gd name="T2" fmla="*/ 16 w 94"/>
                <a:gd name="T3" fmla="*/ 26 h 118"/>
                <a:gd name="T4" fmla="*/ 68 w 94"/>
                <a:gd name="T5" fmla="*/ 79 h 118"/>
                <a:gd name="T6" fmla="*/ 94 w 94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8"/>
                <a:gd name="T14" fmla="*/ 94 w 94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8">
                  <a:moveTo>
                    <a:pt x="55" y="0"/>
                  </a:moveTo>
                  <a:cubicBezTo>
                    <a:pt x="42" y="9"/>
                    <a:pt x="22" y="11"/>
                    <a:pt x="16" y="26"/>
                  </a:cubicBezTo>
                  <a:cubicBezTo>
                    <a:pt x="0" y="68"/>
                    <a:pt x="49" y="73"/>
                    <a:pt x="68" y="79"/>
                  </a:cubicBezTo>
                  <a:cubicBezTo>
                    <a:pt x="77" y="92"/>
                    <a:pt x="94" y="118"/>
                    <a:pt x="94" y="11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3" name="Freeform 46"/>
            <p:cNvSpPr>
              <a:spLocks/>
            </p:cNvSpPr>
            <p:nvPr/>
          </p:nvSpPr>
          <p:spPr bwMode="auto">
            <a:xfrm>
              <a:off x="1427" y="1388"/>
              <a:ext cx="108" cy="209"/>
            </a:xfrm>
            <a:custGeom>
              <a:avLst/>
              <a:gdLst>
                <a:gd name="T0" fmla="*/ 0 w 108"/>
                <a:gd name="T1" fmla="*/ 157 h 209"/>
                <a:gd name="T2" fmla="*/ 92 w 108"/>
                <a:gd name="T3" fmla="*/ 117 h 209"/>
                <a:gd name="T4" fmla="*/ 78 w 108"/>
                <a:gd name="T5" fmla="*/ 209 h 209"/>
                <a:gd name="T6" fmla="*/ 0 w 108"/>
                <a:gd name="T7" fmla="*/ 157 h 2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09"/>
                <a:gd name="T14" fmla="*/ 108 w 108"/>
                <a:gd name="T15" fmla="*/ 209 h 2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09">
                  <a:moveTo>
                    <a:pt x="0" y="157"/>
                  </a:moveTo>
                  <a:cubicBezTo>
                    <a:pt x="3" y="147"/>
                    <a:pt x="20" y="0"/>
                    <a:pt x="92" y="117"/>
                  </a:cubicBezTo>
                  <a:cubicBezTo>
                    <a:pt x="108" y="143"/>
                    <a:pt x="83" y="178"/>
                    <a:pt x="78" y="209"/>
                  </a:cubicBezTo>
                  <a:cubicBezTo>
                    <a:pt x="52" y="192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4" name="Freeform 47"/>
            <p:cNvSpPr>
              <a:spLocks/>
            </p:cNvSpPr>
            <p:nvPr/>
          </p:nvSpPr>
          <p:spPr bwMode="auto">
            <a:xfrm>
              <a:off x="1453" y="1475"/>
              <a:ext cx="53" cy="48"/>
            </a:xfrm>
            <a:custGeom>
              <a:avLst/>
              <a:gdLst>
                <a:gd name="T0" fmla="*/ 39 w 53"/>
                <a:gd name="T1" fmla="*/ 44 h 48"/>
                <a:gd name="T2" fmla="*/ 0 w 53"/>
                <a:gd name="T3" fmla="*/ 30 h 48"/>
                <a:gd name="T4" fmla="*/ 39 w 53"/>
                <a:gd name="T5" fmla="*/ 4 h 48"/>
                <a:gd name="T6" fmla="*/ 52 w 53"/>
                <a:gd name="T7" fmla="*/ 44 h 48"/>
                <a:gd name="T8" fmla="*/ 39 w 53"/>
                <a:gd name="T9" fmla="*/ 4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8"/>
                <a:gd name="T17" fmla="*/ 53 w 5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8">
                  <a:moveTo>
                    <a:pt x="39" y="44"/>
                  </a:moveTo>
                  <a:cubicBezTo>
                    <a:pt x="26" y="39"/>
                    <a:pt x="0" y="44"/>
                    <a:pt x="0" y="30"/>
                  </a:cubicBezTo>
                  <a:cubicBezTo>
                    <a:pt x="0" y="14"/>
                    <a:pt x="24" y="0"/>
                    <a:pt x="39" y="4"/>
                  </a:cubicBezTo>
                  <a:cubicBezTo>
                    <a:pt x="53" y="8"/>
                    <a:pt x="52" y="30"/>
                    <a:pt x="52" y="44"/>
                  </a:cubicBezTo>
                  <a:cubicBezTo>
                    <a:pt x="52" y="48"/>
                    <a:pt x="43" y="44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5" name="Freeform 48"/>
            <p:cNvSpPr>
              <a:spLocks/>
            </p:cNvSpPr>
            <p:nvPr/>
          </p:nvSpPr>
          <p:spPr bwMode="auto">
            <a:xfrm>
              <a:off x="1152" y="1662"/>
              <a:ext cx="288" cy="66"/>
            </a:xfrm>
            <a:custGeom>
              <a:avLst/>
              <a:gdLst>
                <a:gd name="T0" fmla="*/ 280 w 312"/>
                <a:gd name="T1" fmla="*/ 1 h 118"/>
                <a:gd name="T2" fmla="*/ 31 w 312"/>
                <a:gd name="T3" fmla="*/ 14 h 118"/>
                <a:gd name="T4" fmla="*/ 123 w 312"/>
                <a:gd name="T5" fmla="*/ 27 h 118"/>
                <a:gd name="T6" fmla="*/ 162 w 312"/>
                <a:gd name="T7" fmla="*/ 53 h 118"/>
                <a:gd name="T8" fmla="*/ 228 w 312"/>
                <a:gd name="T9" fmla="*/ 118 h 118"/>
                <a:gd name="T10" fmla="*/ 267 w 312"/>
                <a:gd name="T11" fmla="*/ 92 h 118"/>
                <a:gd name="T12" fmla="*/ 280 w 312"/>
                <a:gd name="T13" fmla="*/ 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"/>
                <a:gd name="T22" fmla="*/ 0 h 118"/>
                <a:gd name="T23" fmla="*/ 312 w 31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" h="118">
                  <a:moveTo>
                    <a:pt x="280" y="1"/>
                  </a:moveTo>
                  <a:cubicBezTo>
                    <a:pt x="197" y="5"/>
                    <a:pt x="113" y="0"/>
                    <a:pt x="31" y="14"/>
                  </a:cubicBezTo>
                  <a:cubicBezTo>
                    <a:pt x="0" y="19"/>
                    <a:pt x="93" y="18"/>
                    <a:pt x="123" y="27"/>
                  </a:cubicBezTo>
                  <a:cubicBezTo>
                    <a:pt x="138" y="31"/>
                    <a:pt x="149" y="44"/>
                    <a:pt x="162" y="53"/>
                  </a:cubicBezTo>
                  <a:cubicBezTo>
                    <a:pt x="174" y="70"/>
                    <a:pt x="200" y="118"/>
                    <a:pt x="228" y="118"/>
                  </a:cubicBezTo>
                  <a:cubicBezTo>
                    <a:pt x="244" y="118"/>
                    <a:pt x="254" y="101"/>
                    <a:pt x="267" y="92"/>
                  </a:cubicBezTo>
                  <a:cubicBezTo>
                    <a:pt x="295" y="8"/>
                    <a:pt x="312" y="33"/>
                    <a:pt x="280" y="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6" name="Freeform 49"/>
            <p:cNvSpPr>
              <a:spLocks/>
            </p:cNvSpPr>
            <p:nvPr/>
          </p:nvSpPr>
          <p:spPr bwMode="auto">
            <a:xfrm>
              <a:off x="1178" y="1676"/>
              <a:ext cx="236" cy="111"/>
            </a:xfrm>
            <a:custGeom>
              <a:avLst/>
              <a:gdLst>
                <a:gd name="T0" fmla="*/ 79 w 236"/>
                <a:gd name="T1" fmla="*/ 0 h 111"/>
                <a:gd name="T2" fmla="*/ 197 w 236"/>
                <a:gd name="T3" fmla="*/ 52 h 111"/>
                <a:gd name="T4" fmla="*/ 236 w 236"/>
                <a:gd name="T5" fmla="*/ 65 h 111"/>
                <a:gd name="T6" fmla="*/ 53 w 236"/>
                <a:gd name="T7" fmla="*/ 52 h 111"/>
                <a:gd name="T8" fmla="*/ 0 w 236"/>
                <a:gd name="T9" fmla="*/ 65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11"/>
                <a:gd name="T17" fmla="*/ 236 w 236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11">
                  <a:moveTo>
                    <a:pt x="79" y="0"/>
                  </a:moveTo>
                  <a:cubicBezTo>
                    <a:pt x="141" y="42"/>
                    <a:pt x="103" y="21"/>
                    <a:pt x="197" y="52"/>
                  </a:cubicBezTo>
                  <a:cubicBezTo>
                    <a:pt x="210" y="56"/>
                    <a:pt x="236" y="65"/>
                    <a:pt x="236" y="65"/>
                  </a:cubicBezTo>
                  <a:cubicBezTo>
                    <a:pt x="166" y="111"/>
                    <a:pt x="119" y="96"/>
                    <a:pt x="53" y="52"/>
                  </a:cubicBezTo>
                  <a:cubicBezTo>
                    <a:pt x="9" y="66"/>
                    <a:pt x="27" y="65"/>
                    <a:pt x="0" y="65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7" name="Freeform 50"/>
            <p:cNvSpPr>
              <a:spLocks/>
            </p:cNvSpPr>
            <p:nvPr/>
          </p:nvSpPr>
          <p:spPr bwMode="auto">
            <a:xfrm>
              <a:off x="1296" y="1335"/>
              <a:ext cx="184" cy="131"/>
            </a:xfrm>
            <a:custGeom>
              <a:avLst/>
              <a:gdLst>
                <a:gd name="T0" fmla="*/ 0 w 184"/>
                <a:gd name="T1" fmla="*/ 0 h 131"/>
                <a:gd name="T2" fmla="*/ 13 w 184"/>
                <a:gd name="T3" fmla="*/ 40 h 131"/>
                <a:gd name="T4" fmla="*/ 170 w 184"/>
                <a:gd name="T5" fmla="*/ 79 h 131"/>
                <a:gd name="T6" fmla="*/ 183 w 184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31"/>
                <a:gd name="T14" fmla="*/ 184 w 18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31">
                  <a:moveTo>
                    <a:pt x="0" y="0"/>
                  </a:moveTo>
                  <a:cubicBezTo>
                    <a:pt x="4" y="13"/>
                    <a:pt x="1" y="32"/>
                    <a:pt x="13" y="40"/>
                  </a:cubicBezTo>
                  <a:cubicBezTo>
                    <a:pt x="31" y="52"/>
                    <a:pt x="138" y="68"/>
                    <a:pt x="170" y="79"/>
                  </a:cubicBezTo>
                  <a:cubicBezTo>
                    <a:pt x="184" y="122"/>
                    <a:pt x="183" y="104"/>
                    <a:pt x="183" y="13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8" name="Freeform 51"/>
            <p:cNvSpPr>
              <a:spLocks/>
            </p:cNvSpPr>
            <p:nvPr/>
          </p:nvSpPr>
          <p:spPr bwMode="auto">
            <a:xfrm>
              <a:off x="1309" y="1361"/>
              <a:ext cx="144" cy="158"/>
            </a:xfrm>
            <a:custGeom>
              <a:avLst/>
              <a:gdLst>
                <a:gd name="T0" fmla="*/ 0 w 144"/>
                <a:gd name="T1" fmla="*/ 0 h 158"/>
                <a:gd name="T2" fmla="*/ 144 w 144"/>
                <a:gd name="T3" fmla="*/ 79 h 158"/>
                <a:gd name="T4" fmla="*/ 105 w 144"/>
                <a:gd name="T5" fmla="*/ 158 h 158"/>
                <a:gd name="T6" fmla="*/ 79 w 144"/>
                <a:gd name="T7" fmla="*/ 131 h 158"/>
                <a:gd name="T8" fmla="*/ 0 w 144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58"/>
                <a:gd name="T17" fmla="*/ 144 w 144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58">
                  <a:moveTo>
                    <a:pt x="0" y="0"/>
                  </a:moveTo>
                  <a:cubicBezTo>
                    <a:pt x="79" y="14"/>
                    <a:pt x="101" y="15"/>
                    <a:pt x="144" y="79"/>
                  </a:cubicBezTo>
                  <a:cubicBezTo>
                    <a:pt x="142" y="86"/>
                    <a:pt x="133" y="158"/>
                    <a:pt x="105" y="158"/>
                  </a:cubicBezTo>
                  <a:cubicBezTo>
                    <a:pt x="93" y="158"/>
                    <a:pt x="87" y="141"/>
                    <a:pt x="79" y="131"/>
                  </a:cubicBezTo>
                  <a:cubicBezTo>
                    <a:pt x="39" y="81"/>
                    <a:pt x="15" y="63"/>
                    <a:pt x="0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9" name="Freeform 52"/>
            <p:cNvSpPr>
              <a:spLocks/>
            </p:cNvSpPr>
            <p:nvPr/>
          </p:nvSpPr>
          <p:spPr bwMode="auto">
            <a:xfrm>
              <a:off x="1401" y="1610"/>
              <a:ext cx="91" cy="53"/>
            </a:xfrm>
            <a:custGeom>
              <a:avLst/>
              <a:gdLst>
                <a:gd name="T0" fmla="*/ 91 w 91"/>
                <a:gd name="T1" fmla="*/ 0 h 53"/>
                <a:gd name="T2" fmla="*/ 0 w 91"/>
                <a:gd name="T3" fmla="*/ 53 h 53"/>
                <a:gd name="T4" fmla="*/ 0 60000 65536"/>
                <a:gd name="T5" fmla="*/ 0 60000 65536"/>
                <a:gd name="T6" fmla="*/ 0 w 91"/>
                <a:gd name="T7" fmla="*/ 0 h 53"/>
                <a:gd name="T8" fmla="*/ 91 w 9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" h="53">
                  <a:moveTo>
                    <a:pt x="91" y="0"/>
                  </a:moveTo>
                  <a:cubicBezTo>
                    <a:pt x="59" y="22"/>
                    <a:pt x="38" y="53"/>
                    <a:pt x="0" y="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0" name="Freeform 53"/>
            <p:cNvSpPr>
              <a:spLocks/>
            </p:cNvSpPr>
            <p:nvPr/>
          </p:nvSpPr>
          <p:spPr bwMode="auto">
            <a:xfrm>
              <a:off x="672" y="720"/>
              <a:ext cx="334" cy="250"/>
            </a:xfrm>
            <a:custGeom>
              <a:avLst/>
              <a:gdLst>
                <a:gd name="T0" fmla="*/ 39 w 334"/>
                <a:gd name="T1" fmla="*/ 250 h 250"/>
                <a:gd name="T2" fmla="*/ 130 w 334"/>
                <a:gd name="T3" fmla="*/ 1 h 250"/>
                <a:gd name="T4" fmla="*/ 327 w 334"/>
                <a:gd name="T5" fmla="*/ 54 h 250"/>
                <a:gd name="T6" fmla="*/ 327 w 334"/>
                <a:gd name="T7" fmla="*/ 198 h 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4"/>
                <a:gd name="T13" fmla="*/ 0 h 250"/>
                <a:gd name="T14" fmla="*/ 334 w 334"/>
                <a:gd name="T15" fmla="*/ 250 h 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4" h="250">
                  <a:moveTo>
                    <a:pt x="39" y="250"/>
                  </a:moveTo>
                  <a:cubicBezTo>
                    <a:pt x="0" y="132"/>
                    <a:pt x="17" y="39"/>
                    <a:pt x="130" y="1"/>
                  </a:cubicBezTo>
                  <a:cubicBezTo>
                    <a:pt x="139" y="2"/>
                    <a:pt x="319" y="0"/>
                    <a:pt x="327" y="54"/>
                  </a:cubicBezTo>
                  <a:cubicBezTo>
                    <a:pt x="334" y="101"/>
                    <a:pt x="327" y="150"/>
                    <a:pt x="327" y="19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1" name="Freeform 54"/>
            <p:cNvSpPr>
              <a:spLocks/>
            </p:cNvSpPr>
            <p:nvPr/>
          </p:nvSpPr>
          <p:spPr bwMode="auto">
            <a:xfrm>
              <a:off x="720" y="768"/>
              <a:ext cx="191" cy="162"/>
            </a:xfrm>
            <a:custGeom>
              <a:avLst/>
              <a:gdLst>
                <a:gd name="T0" fmla="*/ 77 w 191"/>
                <a:gd name="T1" fmla="*/ 158 h 162"/>
                <a:gd name="T2" fmla="*/ 50 w 191"/>
                <a:gd name="T3" fmla="*/ 131 h 162"/>
                <a:gd name="T4" fmla="*/ 11 w 191"/>
                <a:gd name="T5" fmla="*/ 105 h 162"/>
                <a:gd name="T6" fmla="*/ 116 w 191"/>
                <a:gd name="T7" fmla="*/ 0 h 162"/>
                <a:gd name="T8" fmla="*/ 181 w 191"/>
                <a:gd name="T9" fmla="*/ 66 h 162"/>
                <a:gd name="T10" fmla="*/ 168 w 191"/>
                <a:gd name="T11" fmla="*/ 105 h 162"/>
                <a:gd name="T12" fmla="*/ 129 w 191"/>
                <a:gd name="T13" fmla="*/ 131 h 162"/>
                <a:gd name="T14" fmla="*/ 103 w 191"/>
                <a:gd name="T15" fmla="*/ 158 h 162"/>
                <a:gd name="T16" fmla="*/ 77 w 191"/>
                <a:gd name="T17" fmla="*/ 158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"/>
                <a:gd name="T28" fmla="*/ 0 h 162"/>
                <a:gd name="T29" fmla="*/ 191 w 191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" h="162">
                  <a:moveTo>
                    <a:pt x="77" y="158"/>
                  </a:moveTo>
                  <a:cubicBezTo>
                    <a:pt x="68" y="149"/>
                    <a:pt x="60" y="139"/>
                    <a:pt x="50" y="131"/>
                  </a:cubicBezTo>
                  <a:cubicBezTo>
                    <a:pt x="38" y="121"/>
                    <a:pt x="13" y="121"/>
                    <a:pt x="11" y="105"/>
                  </a:cubicBezTo>
                  <a:cubicBezTo>
                    <a:pt x="0" y="17"/>
                    <a:pt x="61" y="20"/>
                    <a:pt x="116" y="0"/>
                  </a:cubicBezTo>
                  <a:cubicBezTo>
                    <a:pt x="138" y="22"/>
                    <a:pt x="159" y="44"/>
                    <a:pt x="181" y="66"/>
                  </a:cubicBezTo>
                  <a:cubicBezTo>
                    <a:pt x="191" y="76"/>
                    <a:pt x="177" y="94"/>
                    <a:pt x="168" y="105"/>
                  </a:cubicBezTo>
                  <a:cubicBezTo>
                    <a:pt x="158" y="117"/>
                    <a:pt x="141" y="121"/>
                    <a:pt x="129" y="131"/>
                  </a:cubicBezTo>
                  <a:cubicBezTo>
                    <a:pt x="119" y="139"/>
                    <a:pt x="114" y="152"/>
                    <a:pt x="103" y="158"/>
                  </a:cubicBezTo>
                  <a:cubicBezTo>
                    <a:pt x="95" y="162"/>
                    <a:pt x="86" y="158"/>
                    <a:pt x="77" y="15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2" name="Freeform 55"/>
            <p:cNvSpPr>
              <a:spLocks/>
            </p:cNvSpPr>
            <p:nvPr/>
          </p:nvSpPr>
          <p:spPr bwMode="auto">
            <a:xfrm>
              <a:off x="1056" y="816"/>
              <a:ext cx="192" cy="187"/>
            </a:xfrm>
            <a:custGeom>
              <a:avLst/>
              <a:gdLst>
                <a:gd name="T0" fmla="*/ 14 w 192"/>
                <a:gd name="T1" fmla="*/ 122 h 187"/>
                <a:gd name="T2" fmla="*/ 28 w 192"/>
                <a:gd name="T3" fmla="*/ 17 h 187"/>
                <a:gd name="T4" fmla="*/ 172 w 192"/>
                <a:gd name="T5" fmla="*/ 43 h 187"/>
                <a:gd name="T6" fmla="*/ 185 w 192"/>
                <a:gd name="T7" fmla="*/ 187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87"/>
                <a:gd name="T14" fmla="*/ 192 w 192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87">
                  <a:moveTo>
                    <a:pt x="14" y="122"/>
                  </a:moveTo>
                  <a:cubicBezTo>
                    <a:pt x="19" y="87"/>
                    <a:pt x="0" y="39"/>
                    <a:pt x="28" y="17"/>
                  </a:cubicBezTo>
                  <a:cubicBezTo>
                    <a:pt x="49" y="0"/>
                    <a:pt x="138" y="32"/>
                    <a:pt x="172" y="43"/>
                  </a:cubicBezTo>
                  <a:cubicBezTo>
                    <a:pt x="192" y="125"/>
                    <a:pt x="185" y="77"/>
                    <a:pt x="185" y="18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3" name="Freeform 56"/>
            <p:cNvSpPr>
              <a:spLocks/>
            </p:cNvSpPr>
            <p:nvPr/>
          </p:nvSpPr>
          <p:spPr bwMode="auto">
            <a:xfrm>
              <a:off x="602" y="1627"/>
              <a:ext cx="550" cy="205"/>
            </a:xfrm>
            <a:custGeom>
              <a:avLst/>
              <a:gdLst>
                <a:gd name="T0" fmla="*/ 79 w 550"/>
                <a:gd name="T1" fmla="*/ 88 h 205"/>
                <a:gd name="T2" fmla="*/ 105 w 550"/>
                <a:gd name="T3" fmla="*/ 193 h 205"/>
                <a:gd name="T4" fmla="*/ 39 w 550"/>
                <a:gd name="T5" fmla="*/ 88 h 205"/>
                <a:gd name="T6" fmla="*/ 53 w 550"/>
                <a:gd name="T7" fmla="*/ 9 h 205"/>
                <a:gd name="T8" fmla="*/ 0 w 550"/>
                <a:gd name="T9" fmla="*/ 22 h 205"/>
                <a:gd name="T10" fmla="*/ 13 w 550"/>
                <a:gd name="T11" fmla="*/ 62 h 205"/>
                <a:gd name="T12" fmla="*/ 92 w 550"/>
                <a:gd name="T13" fmla="*/ 114 h 205"/>
                <a:gd name="T14" fmla="*/ 262 w 550"/>
                <a:gd name="T15" fmla="*/ 193 h 205"/>
                <a:gd name="T16" fmla="*/ 550 w 550"/>
                <a:gd name="T17" fmla="*/ 10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0"/>
                <a:gd name="T28" fmla="*/ 0 h 205"/>
                <a:gd name="T29" fmla="*/ 550 w 550"/>
                <a:gd name="T30" fmla="*/ 205 h 2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0" h="205">
                  <a:moveTo>
                    <a:pt x="79" y="88"/>
                  </a:moveTo>
                  <a:cubicBezTo>
                    <a:pt x="62" y="139"/>
                    <a:pt x="68" y="155"/>
                    <a:pt x="105" y="193"/>
                  </a:cubicBezTo>
                  <a:cubicBezTo>
                    <a:pt x="90" y="148"/>
                    <a:pt x="73" y="121"/>
                    <a:pt x="39" y="88"/>
                  </a:cubicBezTo>
                  <a:cubicBezTo>
                    <a:pt x="55" y="73"/>
                    <a:pt x="104" y="40"/>
                    <a:pt x="53" y="9"/>
                  </a:cubicBezTo>
                  <a:cubicBezTo>
                    <a:pt x="37" y="0"/>
                    <a:pt x="18" y="18"/>
                    <a:pt x="0" y="22"/>
                  </a:cubicBezTo>
                  <a:cubicBezTo>
                    <a:pt x="4" y="35"/>
                    <a:pt x="3" y="52"/>
                    <a:pt x="13" y="62"/>
                  </a:cubicBezTo>
                  <a:cubicBezTo>
                    <a:pt x="35" y="84"/>
                    <a:pt x="66" y="97"/>
                    <a:pt x="92" y="114"/>
                  </a:cubicBezTo>
                  <a:cubicBezTo>
                    <a:pt x="160" y="159"/>
                    <a:pt x="185" y="167"/>
                    <a:pt x="262" y="193"/>
                  </a:cubicBezTo>
                  <a:cubicBezTo>
                    <a:pt x="447" y="181"/>
                    <a:pt x="446" y="205"/>
                    <a:pt x="550" y="10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4" name="Freeform 57"/>
            <p:cNvSpPr>
              <a:spLocks/>
            </p:cNvSpPr>
            <p:nvPr/>
          </p:nvSpPr>
          <p:spPr bwMode="auto">
            <a:xfrm>
              <a:off x="576" y="1296"/>
              <a:ext cx="545" cy="532"/>
            </a:xfrm>
            <a:custGeom>
              <a:avLst/>
              <a:gdLst>
                <a:gd name="T0" fmla="*/ 106 w 545"/>
                <a:gd name="T1" fmla="*/ 0 h 532"/>
                <a:gd name="T2" fmla="*/ 93 w 545"/>
                <a:gd name="T3" fmla="*/ 39 h 532"/>
                <a:gd name="T4" fmla="*/ 53 w 545"/>
                <a:gd name="T5" fmla="*/ 52 h 532"/>
                <a:gd name="T6" fmla="*/ 27 w 545"/>
                <a:gd name="T7" fmla="*/ 131 h 532"/>
                <a:gd name="T8" fmla="*/ 1 w 545"/>
                <a:gd name="T9" fmla="*/ 170 h 532"/>
                <a:gd name="T10" fmla="*/ 14 w 545"/>
                <a:gd name="T11" fmla="*/ 209 h 532"/>
                <a:gd name="T12" fmla="*/ 27 w 545"/>
                <a:gd name="T13" fmla="*/ 170 h 532"/>
                <a:gd name="T14" fmla="*/ 40 w 545"/>
                <a:gd name="T15" fmla="*/ 209 h 532"/>
                <a:gd name="T16" fmla="*/ 14 w 545"/>
                <a:gd name="T17" fmla="*/ 406 h 532"/>
                <a:gd name="T18" fmla="*/ 27 w 545"/>
                <a:gd name="T19" fmla="*/ 367 h 532"/>
                <a:gd name="T20" fmla="*/ 53 w 545"/>
                <a:gd name="T21" fmla="*/ 340 h 532"/>
                <a:gd name="T22" fmla="*/ 119 w 545"/>
                <a:gd name="T23" fmla="*/ 458 h 532"/>
                <a:gd name="T24" fmla="*/ 158 w 545"/>
                <a:gd name="T25" fmla="*/ 445 h 532"/>
                <a:gd name="T26" fmla="*/ 171 w 545"/>
                <a:gd name="T27" fmla="*/ 406 h 532"/>
                <a:gd name="T28" fmla="*/ 197 w 545"/>
                <a:gd name="T29" fmla="*/ 484 h 532"/>
                <a:gd name="T30" fmla="*/ 224 w 545"/>
                <a:gd name="T31" fmla="*/ 458 h 532"/>
                <a:gd name="T32" fmla="*/ 263 w 545"/>
                <a:gd name="T33" fmla="*/ 484 h 532"/>
                <a:gd name="T34" fmla="*/ 302 w 545"/>
                <a:gd name="T35" fmla="*/ 497 h 532"/>
                <a:gd name="T36" fmla="*/ 328 w 545"/>
                <a:gd name="T37" fmla="*/ 524 h 532"/>
                <a:gd name="T38" fmla="*/ 355 w 545"/>
                <a:gd name="T39" fmla="*/ 497 h 532"/>
                <a:gd name="T40" fmla="*/ 407 w 545"/>
                <a:gd name="T41" fmla="*/ 471 h 532"/>
                <a:gd name="T42" fmla="*/ 433 w 545"/>
                <a:gd name="T43" fmla="*/ 432 h 532"/>
                <a:gd name="T44" fmla="*/ 525 w 545"/>
                <a:gd name="T45" fmla="*/ 471 h 532"/>
                <a:gd name="T46" fmla="*/ 538 w 545"/>
                <a:gd name="T47" fmla="*/ 445 h 5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5"/>
                <a:gd name="T73" fmla="*/ 0 h 532"/>
                <a:gd name="T74" fmla="*/ 545 w 545"/>
                <a:gd name="T75" fmla="*/ 532 h 5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5" h="532">
                  <a:moveTo>
                    <a:pt x="106" y="0"/>
                  </a:moveTo>
                  <a:cubicBezTo>
                    <a:pt x="102" y="13"/>
                    <a:pt x="103" y="29"/>
                    <a:pt x="93" y="39"/>
                  </a:cubicBezTo>
                  <a:cubicBezTo>
                    <a:pt x="83" y="49"/>
                    <a:pt x="61" y="41"/>
                    <a:pt x="53" y="52"/>
                  </a:cubicBezTo>
                  <a:cubicBezTo>
                    <a:pt x="37" y="75"/>
                    <a:pt x="36" y="105"/>
                    <a:pt x="27" y="131"/>
                  </a:cubicBezTo>
                  <a:cubicBezTo>
                    <a:pt x="22" y="146"/>
                    <a:pt x="10" y="157"/>
                    <a:pt x="1" y="170"/>
                  </a:cubicBezTo>
                  <a:cubicBezTo>
                    <a:pt x="5" y="183"/>
                    <a:pt x="0" y="209"/>
                    <a:pt x="14" y="209"/>
                  </a:cubicBezTo>
                  <a:cubicBezTo>
                    <a:pt x="28" y="209"/>
                    <a:pt x="13" y="170"/>
                    <a:pt x="27" y="170"/>
                  </a:cubicBezTo>
                  <a:cubicBezTo>
                    <a:pt x="41" y="170"/>
                    <a:pt x="36" y="196"/>
                    <a:pt x="40" y="209"/>
                  </a:cubicBezTo>
                  <a:cubicBezTo>
                    <a:pt x="32" y="275"/>
                    <a:pt x="14" y="340"/>
                    <a:pt x="14" y="406"/>
                  </a:cubicBezTo>
                  <a:cubicBezTo>
                    <a:pt x="14" y="420"/>
                    <a:pt x="20" y="379"/>
                    <a:pt x="27" y="367"/>
                  </a:cubicBezTo>
                  <a:cubicBezTo>
                    <a:pt x="33" y="356"/>
                    <a:pt x="44" y="349"/>
                    <a:pt x="53" y="340"/>
                  </a:cubicBezTo>
                  <a:cubicBezTo>
                    <a:pt x="86" y="436"/>
                    <a:pt x="60" y="399"/>
                    <a:pt x="119" y="458"/>
                  </a:cubicBezTo>
                  <a:cubicBezTo>
                    <a:pt x="132" y="454"/>
                    <a:pt x="148" y="455"/>
                    <a:pt x="158" y="445"/>
                  </a:cubicBezTo>
                  <a:cubicBezTo>
                    <a:pt x="168" y="435"/>
                    <a:pt x="161" y="396"/>
                    <a:pt x="171" y="406"/>
                  </a:cubicBezTo>
                  <a:cubicBezTo>
                    <a:pt x="190" y="425"/>
                    <a:pt x="197" y="484"/>
                    <a:pt x="197" y="484"/>
                  </a:cubicBezTo>
                  <a:cubicBezTo>
                    <a:pt x="206" y="475"/>
                    <a:pt x="212" y="458"/>
                    <a:pt x="224" y="458"/>
                  </a:cubicBezTo>
                  <a:cubicBezTo>
                    <a:pt x="240" y="458"/>
                    <a:pt x="249" y="477"/>
                    <a:pt x="263" y="484"/>
                  </a:cubicBezTo>
                  <a:cubicBezTo>
                    <a:pt x="275" y="490"/>
                    <a:pt x="289" y="493"/>
                    <a:pt x="302" y="497"/>
                  </a:cubicBezTo>
                  <a:cubicBezTo>
                    <a:pt x="311" y="506"/>
                    <a:pt x="316" y="524"/>
                    <a:pt x="328" y="524"/>
                  </a:cubicBezTo>
                  <a:cubicBezTo>
                    <a:pt x="341" y="524"/>
                    <a:pt x="344" y="504"/>
                    <a:pt x="355" y="497"/>
                  </a:cubicBezTo>
                  <a:cubicBezTo>
                    <a:pt x="371" y="486"/>
                    <a:pt x="390" y="480"/>
                    <a:pt x="407" y="471"/>
                  </a:cubicBezTo>
                  <a:cubicBezTo>
                    <a:pt x="416" y="458"/>
                    <a:pt x="418" y="437"/>
                    <a:pt x="433" y="432"/>
                  </a:cubicBezTo>
                  <a:cubicBezTo>
                    <a:pt x="460" y="423"/>
                    <a:pt x="506" y="458"/>
                    <a:pt x="525" y="471"/>
                  </a:cubicBezTo>
                  <a:cubicBezTo>
                    <a:pt x="545" y="532"/>
                    <a:pt x="538" y="525"/>
                    <a:pt x="538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5" name="Freeform 58"/>
            <p:cNvSpPr>
              <a:spLocks/>
            </p:cNvSpPr>
            <p:nvPr/>
          </p:nvSpPr>
          <p:spPr bwMode="auto">
            <a:xfrm>
              <a:off x="480" y="1824"/>
              <a:ext cx="960" cy="1200"/>
            </a:xfrm>
            <a:custGeom>
              <a:avLst/>
              <a:gdLst>
                <a:gd name="T0" fmla="*/ 139 w 835"/>
                <a:gd name="T1" fmla="*/ 26 h 1270"/>
                <a:gd name="T2" fmla="*/ 113 w 835"/>
                <a:gd name="T3" fmla="*/ 0 h 1270"/>
                <a:gd name="T4" fmla="*/ 21 w 835"/>
                <a:gd name="T5" fmla="*/ 91 h 1270"/>
                <a:gd name="T6" fmla="*/ 21 w 835"/>
                <a:gd name="T7" fmla="*/ 393 h 1270"/>
                <a:gd name="T8" fmla="*/ 61 w 835"/>
                <a:gd name="T9" fmla="*/ 576 h 1270"/>
                <a:gd name="T10" fmla="*/ 192 w 835"/>
                <a:gd name="T11" fmla="*/ 707 h 1270"/>
                <a:gd name="T12" fmla="*/ 270 w 835"/>
                <a:gd name="T13" fmla="*/ 759 h 1270"/>
                <a:gd name="T14" fmla="*/ 414 w 835"/>
                <a:gd name="T15" fmla="*/ 916 h 1270"/>
                <a:gd name="T16" fmla="*/ 571 w 835"/>
                <a:gd name="T17" fmla="*/ 1099 h 1270"/>
                <a:gd name="T18" fmla="*/ 650 w 835"/>
                <a:gd name="T19" fmla="*/ 1191 h 1270"/>
                <a:gd name="T20" fmla="*/ 676 w 835"/>
                <a:gd name="T21" fmla="*/ 1152 h 1270"/>
                <a:gd name="T22" fmla="*/ 702 w 835"/>
                <a:gd name="T23" fmla="*/ 1191 h 1270"/>
                <a:gd name="T24" fmla="*/ 741 w 835"/>
                <a:gd name="T25" fmla="*/ 1217 h 1270"/>
                <a:gd name="T26" fmla="*/ 794 w 835"/>
                <a:gd name="T27" fmla="*/ 1270 h 1270"/>
                <a:gd name="T28" fmla="*/ 833 w 835"/>
                <a:gd name="T29" fmla="*/ 1034 h 1270"/>
                <a:gd name="T30" fmla="*/ 768 w 835"/>
                <a:gd name="T31" fmla="*/ 890 h 1270"/>
                <a:gd name="T32" fmla="*/ 702 w 835"/>
                <a:gd name="T33" fmla="*/ 851 h 1270"/>
                <a:gd name="T34" fmla="*/ 637 w 835"/>
                <a:gd name="T35" fmla="*/ 798 h 1270"/>
                <a:gd name="T36" fmla="*/ 558 w 835"/>
                <a:gd name="T37" fmla="*/ 720 h 1270"/>
                <a:gd name="T38" fmla="*/ 519 w 835"/>
                <a:gd name="T39" fmla="*/ 694 h 1270"/>
                <a:gd name="T40" fmla="*/ 467 w 835"/>
                <a:gd name="T41" fmla="*/ 628 h 1270"/>
                <a:gd name="T42" fmla="*/ 414 w 835"/>
                <a:gd name="T43" fmla="*/ 563 h 1270"/>
                <a:gd name="T44" fmla="*/ 309 w 835"/>
                <a:gd name="T45" fmla="*/ 275 h 1270"/>
                <a:gd name="T46" fmla="*/ 205 w 835"/>
                <a:gd name="T47" fmla="*/ 118 h 1270"/>
                <a:gd name="T48" fmla="*/ 139 w 835"/>
                <a:gd name="T49" fmla="*/ 26 h 1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5"/>
                <a:gd name="T76" fmla="*/ 0 h 1270"/>
                <a:gd name="T77" fmla="*/ 835 w 835"/>
                <a:gd name="T78" fmla="*/ 1270 h 1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5" h="1270">
                  <a:moveTo>
                    <a:pt x="139" y="26"/>
                  </a:moveTo>
                  <a:cubicBezTo>
                    <a:pt x="253" y="54"/>
                    <a:pt x="150" y="25"/>
                    <a:pt x="113" y="0"/>
                  </a:cubicBezTo>
                  <a:cubicBezTo>
                    <a:pt x="42" y="18"/>
                    <a:pt x="45" y="24"/>
                    <a:pt x="21" y="91"/>
                  </a:cubicBezTo>
                  <a:cubicBezTo>
                    <a:pt x="0" y="240"/>
                    <a:pt x="2" y="181"/>
                    <a:pt x="21" y="393"/>
                  </a:cubicBezTo>
                  <a:cubicBezTo>
                    <a:pt x="22" y="407"/>
                    <a:pt x="46" y="554"/>
                    <a:pt x="61" y="576"/>
                  </a:cubicBezTo>
                  <a:cubicBezTo>
                    <a:pt x="90" y="617"/>
                    <a:pt x="152" y="668"/>
                    <a:pt x="192" y="707"/>
                  </a:cubicBezTo>
                  <a:cubicBezTo>
                    <a:pt x="215" y="729"/>
                    <a:pt x="270" y="759"/>
                    <a:pt x="270" y="759"/>
                  </a:cubicBezTo>
                  <a:cubicBezTo>
                    <a:pt x="295" y="834"/>
                    <a:pt x="359" y="867"/>
                    <a:pt x="414" y="916"/>
                  </a:cubicBezTo>
                  <a:cubicBezTo>
                    <a:pt x="472" y="967"/>
                    <a:pt x="528" y="1035"/>
                    <a:pt x="571" y="1099"/>
                  </a:cubicBezTo>
                  <a:cubicBezTo>
                    <a:pt x="588" y="1150"/>
                    <a:pt x="605" y="1161"/>
                    <a:pt x="650" y="1191"/>
                  </a:cubicBezTo>
                  <a:cubicBezTo>
                    <a:pt x="659" y="1178"/>
                    <a:pt x="660" y="1152"/>
                    <a:pt x="676" y="1152"/>
                  </a:cubicBezTo>
                  <a:cubicBezTo>
                    <a:pt x="692" y="1152"/>
                    <a:pt x="691" y="1180"/>
                    <a:pt x="702" y="1191"/>
                  </a:cubicBezTo>
                  <a:cubicBezTo>
                    <a:pt x="713" y="1202"/>
                    <a:pt x="729" y="1207"/>
                    <a:pt x="741" y="1217"/>
                  </a:cubicBezTo>
                  <a:cubicBezTo>
                    <a:pt x="760" y="1233"/>
                    <a:pt x="794" y="1270"/>
                    <a:pt x="794" y="1270"/>
                  </a:cubicBezTo>
                  <a:cubicBezTo>
                    <a:pt x="804" y="1191"/>
                    <a:pt x="808" y="1110"/>
                    <a:pt x="833" y="1034"/>
                  </a:cubicBezTo>
                  <a:cubicBezTo>
                    <a:pt x="818" y="941"/>
                    <a:pt x="835" y="943"/>
                    <a:pt x="768" y="890"/>
                  </a:cubicBezTo>
                  <a:cubicBezTo>
                    <a:pt x="717" y="850"/>
                    <a:pt x="768" y="873"/>
                    <a:pt x="702" y="851"/>
                  </a:cubicBezTo>
                  <a:cubicBezTo>
                    <a:pt x="633" y="744"/>
                    <a:pt x="722" y="864"/>
                    <a:pt x="637" y="798"/>
                  </a:cubicBezTo>
                  <a:cubicBezTo>
                    <a:pt x="608" y="775"/>
                    <a:pt x="589" y="741"/>
                    <a:pt x="558" y="720"/>
                  </a:cubicBezTo>
                  <a:cubicBezTo>
                    <a:pt x="545" y="711"/>
                    <a:pt x="532" y="703"/>
                    <a:pt x="519" y="694"/>
                  </a:cubicBezTo>
                  <a:cubicBezTo>
                    <a:pt x="487" y="597"/>
                    <a:pt x="533" y="709"/>
                    <a:pt x="467" y="628"/>
                  </a:cubicBezTo>
                  <a:cubicBezTo>
                    <a:pt x="394" y="538"/>
                    <a:pt x="525" y="637"/>
                    <a:pt x="414" y="563"/>
                  </a:cubicBezTo>
                  <a:cubicBezTo>
                    <a:pt x="384" y="473"/>
                    <a:pt x="363" y="353"/>
                    <a:pt x="309" y="275"/>
                  </a:cubicBezTo>
                  <a:cubicBezTo>
                    <a:pt x="288" y="210"/>
                    <a:pt x="252" y="165"/>
                    <a:pt x="205" y="118"/>
                  </a:cubicBezTo>
                  <a:cubicBezTo>
                    <a:pt x="184" y="54"/>
                    <a:pt x="202" y="88"/>
                    <a:pt x="139" y="2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6" name="Freeform 59"/>
            <p:cNvSpPr>
              <a:spLocks/>
            </p:cNvSpPr>
            <p:nvPr/>
          </p:nvSpPr>
          <p:spPr bwMode="auto">
            <a:xfrm>
              <a:off x="772" y="1019"/>
              <a:ext cx="537" cy="316"/>
            </a:xfrm>
            <a:custGeom>
              <a:avLst/>
              <a:gdLst>
                <a:gd name="T0" fmla="*/ 0 w 537"/>
                <a:gd name="T1" fmla="*/ 146 h 316"/>
                <a:gd name="T2" fmla="*/ 105 w 537"/>
                <a:gd name="T3" fmla="*/ 28 h 316"/>
                <a:gd name="T4" fmla="*/ 354 w 537"/>
                <a:gd name="T5" fmla="*/ 41 h 316"/>
                <a:gd name="T6" fmla="*/ 485 w 537"/>
                <a:gd name="T7" fmla="*/ 54 h 316"/>
                <a:gd name="T8" fmla="*/ 537 w 537"/>
                <a:gd name="T9" fmla="*/ 31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7"/>
                <a:gd name="T16" fmla="*/ 0 h 316"/>
                <a:gd name="T17" fmla="*/ 537 w 537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7" h="316">
                  <a:moveTo>
                    <a:pt x="0" y="146"/>
                  </a:moveTo>
                  <a:cubicBezTo>
                    <a:pt x="19" y="88"/>
                    <a:pt x="57" y="60"/>
                    <a:pt x="105" y="28"/>
                  </a:cubicBezTo>
                  <a:cubicBezTo>
                    <a:pt x="195" y="46"/>
                    <a:pt x="263" y="54"/>
                    <a:pt x="354" y="41"/>
                  </a:cubicBezTo>
                  <a:cubicBezTo>
                    <a:pt x="416" y="0"/>
                    <a:pt x="426" y="16"/>
                    <a:pt x="485" y="54"/>
                  </a:cubicBezTo>
                  <a:cubicBezTo>
                    <a:pt x="522" y="167"/>
                    <a:pt x="537" y="197"/>
                    <a:pt x="537" y="316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7" name="Freeform 60"/>
            <p:cNvSpPr>
              <a:spLocks/>
            </p:cNvSpPr>
            <p:nvPr/>
          </p:nvSpPr>
          <p:spPr bwMode="auto">
            <a:xfrm>
              <a:off x="1283" y="1231"/>
              <a:ext cx="62" cy="124"/>
            </a:xfrm>
            <a:custGeom>
              <a:avLst/>
              <a:gdLst>
                <a:gd name="T0" fmla="*/ 0 w 62"/>
                <a:gd name="T1" fmla="*/ 0 h 124"/>
                <a:gd name="T2" fmla="*/ 39 w 62"/>
                <a:gd name="T3" fmla="*/ 13 h 124"/>
                <a:gd name="T4" fmla="*/ 39 w 62"/>
                <a:gd name="T5" fmla="*/ 117 h 124"/>
                <a:gd name="T6" fmla="*/ 13 w 62"/>
                <a:gd name="T7" fmla="*/ 117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124"/>
                <a:gd name="T14" fmla="*/ 62 w 62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124">
                  <a:moveTo>
                    <a:pt x="0" y="0"/>
                  </a:moveTo>
                  <a:cubicBezTo>
                    <a:pt x="13" y="4"/>
                    <a:pt x="29" y="3"/>
                    <a:pt x="39" y="13"/>
                  </a:cubicBezTo>
                  <a:cubicBezTo>
                    <a:pt x="62" y="36"/>
                    <a:pt x="50" y="98"/>
                    <a:pt x="39" y="117"/>
                  </a:cubicBezTo>
                  <a:cubicBezTo>
                    <a:pt x="35" y="124"/>
                    <a:pt x="22" y="117"/>
                    <a:pt x="13" y="11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8" name="Freeform 61"/>
            <p:cNvSpPr>
              <a:spLocks/>
            </p:cNvSpPr>
            <p:nvPr/>
          </p:nvSpPr>
          <p:spPr bwMode="auto">
            <a:xfrm>
              <a:off x="1296" y="1309"/>
              <a:ext cx="13" cy="39"/>
            </a:xfrm>
            <a:custGeom>
              <a:avLst/>
              <a:gdLst>
                <a:gd name="T0" fmla="*/ 0 w 13"/>
                <a:gd name="T1" fmla="*/ 0 h 39"/>
                <a:gd name="T2" fmla="*/ 13 w 13"/>
                <a:gd name="T3" fmla="*/ 39 h 39"/>
                <a:gd name="T4" fmla="*/ 0 w 13"/>
                <a:gd name="T5" fmla="*/ 0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0"/>
                  </a:moveTo>
                  <a:cubicBezTo>
                    <a:pt x="4" y="13"/>
                    <a:pt x="13" y="39"/>
                    <a:pt x="13" y="39"/>
                  </a:cubicBezTo>
                  <a:cubicBezTo>
                    <a:pt x="13" y="39"/>
                    <a:pt x="4" y="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29" name="Freeform 62"/>
            <p:cNvSpPr>
              <a:spLocks/>
            </p:cNvSpPr>
            <p:nvPr/>
          </p:nvSpPr>
          <p:spPr bwMode="auto">
            <a:xfrm>
              <a:off x="1225" y="1152"/>
              <a:ext cx="110" cy="270"/>
            </a:xfrm>
            <a:custGeom>
              <a:avLst/>
              <a:gdLst>
                <a:gd name="T0" fmla="*/ 58 w 110"/>
                <a:gd name="T1" fmla="*/ 13 h 270"/>
                <a:gd name="T2" fmla="*/ 32 w 110"/>
                <a:gd name="T3" fmla="*/ 52 h 270"/>
                <a:gd name="T4" fmla="*/ 45 w 110"/>
                <a:gd name="T5" fmla="*/ 13 h 270"/>
                <a:gd name="T6" fmla="*/ 110 w 110"/>
                <a:gd name="T7" fmla="*/ 196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270"/>
                <a:gd name="T14" fmla="*/ 110 w 110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270">
                  <a:moveTo>
                    <a:pt x="58" y="13"/>
                  </a:moveTo>
                  <a:cubicBezTo>
                    <a:pt x="49" y="26"/>
                    <a:pt x="48" y="52"/>
                    <a:pt x="32" y="52"/>
                  </a:cubicBezTo>
                  <a:cubicBezTo>
                    <a:pt x="18" y="52"/>
                    <a:pt x="42" y="0"/>
                    <a:pt x="45" y="13"/>
                  </a:cubicBezTo>
                  <a:cubicBezTo>
                    <a:pt x="109" y="270"/>
                    <a:pt x="0" y="86"/>
                    <a:pt x="110" y="1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0" name="Freeform 63"/>
            <p:cNvSpPr>
              <a:spLocks/>
            </p:cNvSpPr>
            <p:nvPr/>
          </p:nvSpPr>
          <p:spPr bwMode="auto">
            <a:xfrm>
              <a:off x="1045" y="1204"/>
              <a:ext cx="152" cy="195"/>
            </a:xfrm>
            <a:custGeom>
              <a:avLst/>
              <a:gdLst>
                <a:gd name="T0" fmla="*/ 55 w 152"/>
                <a:gd name="T1" fmla="*/ 157 h 195"/>
                <a:gd name="T2" fmla="*/ 42 w 152"/>
                <a:gd name="T3" fmla="*/ 118 h 195"/>
                <a:gd name="T4" fmla="*/ 15 w 152"/>
                <a:gd name="T5" fmla="*/ 92 h 195"/>
                <a:gd name="T6" fmla="*/ 42 w 152"/>
                <a:gd name="T7" fmla="*/ 0 h 195"/>
                <a:gd name="T8" fmla="*/ 120 w 152"/>
                <a:gd name="T9" fmla="*/ 27 h 195"/>
                <a:gd name="T10" fmla="*/ 146 w 152"/>
                <a:gd name="T11" fmla="*/ 105 h 195"/>
                <a:gd name="T12" fmla="*/ 133 w 152"/>
                <a:gd name="T13" fmla="*/ 171 h 195"/>
                <a:gd name="T14" fmla="*/ 2 w 152"/>
                <a:gd name="T15" fmla="*/ 92 h 195"/>
                <a:gd name="T16" fmla="*/ 15 w 152"/>
                <a:gd name="T17" fmla="*/ 66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95"/>
                <a:gd name="T29" fmla="*/ 152 w 152"/>
                <a:gd name="T30" fmla="*/ 195 h 1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95">
                  <a:moveTo>
                    <a:pt x="55" y="157"/>
                  </a:moveTo>
                  <a:cubicBezTo>
                    <a:pt x="51" y="144"/>
                    <a:pt x="49" y="130"/>
                    <a:pt x="42" y="118"/>
                  </a:cubicBezTo>
                  <a:cubicBezTo>
                    <a:pt x="35" y="107"/>
                    <a:pt x="17" y="104"/>
                    <a:pt x="15" y="92"/>
                  </a:cubicBezTo>
                  <a:cubicBezTo>
                    <a:pt x="13" y="80"/>
                    <a:pt x="37" y="15"/>
                    <a:pt x="42" y="0"/>
                  </a:cubicBezTo>
                  <a:cubicBezTo>
                    <a:pt x="68" y="9"/>
                    <a:pt x="94" y="18"/>
                    <a:pt x="120" y="27"/>
                  </a:cubicBezTo>
                  <a:cubicBezTo>
                    <a:pt x="146" y="36"/>
                    <a:pt x="146" y="105"/>
                    <a:pt x="146" y="105"/>
                  </a:cubicBezTo>
                  <a:cubicBezTo>
                    <a:pt x="142" y="127"/>
                    <a:pt x="152" y="160"/>
                    <a:pt x="133" y="171"/>
                  </a:cubicBezTo>
                  <a:cubicBezTo>
                    <a:pt x="90" y="195"/>
                    <a:pt x="10" y="134"/>
                    <a:pt x="2" y="92"/>
                  </a:cubicBezTo>
                  <a:cubicBezTo>
                    <a:pt x="0" y="82"/>
                    <a:pt x="11" y="75"/>
                    <a:pt x="15" y="66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1" name="Freeform 64"/>
            <p:cNvSpPr>
              <a:spLocks/>
            </p:cNvSpPr>
            <p:nvPr/>
          </p:nvSpPr>
          <p:spPr bwMode="auto">
            <a:xfrm>
              <a:off x="1073" y="1275"/>
              <a:ext cx="126" cy="106"/>
            </a:xfrm>
            <a:custGeom>
              <a:avLst/>
              <a:gdLst>
                <a:gd name="T0" fmla="*/ 0 w 126"/>
                <a:gd name="T1" fmla="*/ 73 h 106"/>
                <a:gd name="T2" fmla="*/ 118 w 126"/>
                <a:gd name="T3" fmla="*/ 21 h 106"/>
                <a:gd name="T4" fmla="*/ 105 w 126"/>
                <a:gd name="T5" fmla="*/ 100 h 106"/>
                <a:gd name="T6" fmla="*/ 0 w 126"/>
                <a:gd name="T7" fmla="*/ 73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06"/>
                <a:gd name="T14" fmla="*/ 126 w 126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06">
                  <a:moveTo>
                    <a:pt x="0" y="73"/>
                  </a:moveTo>
                  <a:cubicBezTo>
                    <a:pt x="26" y="0"/>
                    <a:pt x="49" y="4"/>
                    <a:pt x="118" y="21"/>
                  </a:cubicBezTo>
                  <a:cubicBezTo>
                    <a:pt x="114" y="47"/>
                    <a:pt x="126" y="83"/>
                    <a:pt x="105" y="100"/>
                  </a:cubicBezTo>
                  <a:cubicBezTo>
                    <a:pt x="98" y="106"/>
                    <a:pt x="16" y="78"/>
                    <a:pt x="0" y="7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2" name="Freeform 65"/>
            <p:cNvSpPr>
              <a:spLocks/>
            </p:cNvSpPr>
            <p:nvPr/>
          </p:nvSpPr>
          <p:spPr bwMode="auto">
            <a:xfrm>
              <a:off x="952" y="1142"/>
              <a:ext cx="187" cy="115"/>
            </a:xfrm>
            <a:custGeom>
              <a:avLst/>
              <a:gdLst>
                <a:gd name="T0" fmla="*/ 4 w 187"/>
                <a:gd name="T1" fmla="*/ 115 h 115"/>
                <a:gd name="T2" fmla="*/ 17 w 187"/>
                <a:gd name="T3" fmla="*/ 36 h 115"/>
                <a:gd name="T4" fmla="*/ 187 w 187"/>
                <a:gd name="T5" fmla="*/ 10 h 115"/>
                <a:gd name="T6" fmla="*/ 0 60000 65536"/>
                <a:gd name="T7" fmla="*/ 0 60000 65536"/>
                <a:gd name="T8" fmla="*/ 0 60000 65536"/>
                <a:gd name="T9" fmla="*/ 0 w 187"/>
                <a:gd name="T10" fmla="*/ 0 h 115"/>
                <a:gd name="T11" fmla="*/ 187 w 187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15">
                  <a:moveTo>
                    <a:pt x="4" y="115"/>
                  </a:moveTo>
                  <a:cubicBezTo>
                    <a:pt x="8" y="89"/>
                    <a:pt x="0" y="56"/>
                    <a:pt x="17" y="36"/>
                  </a:cubicBezTo>
                  <a:cubicBezTo>
                    <a:pt x="48" y="0"/>
                    <a:pt x="153" y="10"/>
                    <a:pt x="187" y="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3" name="Freeform 66"/>
            <p:cNvSpPr>
              <a:spLocks/>
            </p:cNvSpPr>
            <p:nvPr/>
          </p:nvSpPr>
          <p:spPr bwMode="auto">
            <a:xfrm>
              <a:off x="1296" y="1296"/>
              <a:ext cx="13" cy="39"/>
            </a:xfrm>
            <a:custGeom>
              <a:avLst/>
              <a:gdLst>
                <a:gd name="T0" fmla="*/ 0 w 13"/>
                <a:gd name="T1" fmla="*/ 39 h 39"/>
                <a:gd name="T2" fmla="*/ 13 w 13"/>
                <a:gd name="T3" fmla="*/ 0 h 39"/>
                <a:gd name="T4" fmla="*/ 0 w 13"/>
                <a:gd name="T5" fmla="*/ 39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39"/>
                  </a:moveTo>
                  <a:cubicBezTo>
                    <a:pt x="4" y="26"/>
                    <a:pt x="13" y="0"/>
                    <a:pt x="13" y="0"/>
                  </a:cubicBezTo>
                  <a:cubicBezTo>
                    <a:pt x="13" y="0"/>
                    <a:pt x="4" y="26"/>
                    <a:pt x="0" y="3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4" name="Freeform 67"/>
            <p:cNvSpPr>
              <a:spLocks/>
            </p:cNvSpPr>
            <p:nvPr/>
          </p:nvSpPr>
          <p:spPr bwMode="auto">
            <a:xfrm>
              <a:off x="1242" y="1190"/>
              <a:ext cx="106" cy="113"/>
            </a:xfrm>
            <a:custGeom>
              <a:avLst/>
              <a:gdLst>
                <a:gd name="T0" fmla="*/ 51 w 106"/>
                <a:gd name="T1" fmla="*/ 90 h 113"/>
                <a:gd name="T2" fmla="*/ 38 w 106"/>
                <a:gd name="T3" fmla="*/ 52 h 113"/>
                <a:gd name="T4" fmla="*/ 89 w 106"/>
                <a:gd name="T5" fmla="*/ 103 h 113"/>
                <a:gd name="T6" fmla="*/ 51 w 106"/>
                <a:gd name="T7" fmla="*/ 90 h 113"/>
                <a:gd name="T8" fmla="*/ 0 w 106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13"/>
                <a:gd name="T17" fmla="*/ 106 w 106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13">
                  <a:moveTo>
                    <a:pt x="51" y="90"/>
                  </a:moveTo>
                  <a:cubicBezTo>
                    <a:pt x="47" y="77"/>
                    <a:pt x="29" y="62"/>
                    <a:pt x="38" y="52"/>
                  </a:cubicBezTo>
                  <a:cubicBezTo>
                    <a:pt x="55" y="35"/>
                    <a:pt x="106" y="86"/>
                    <a:pt x="89" y="103"/>
                  </a:cubicBezTo>
                  <a:cubicBezTo>
                    <a:pt x="80" y="113"/>
                    <a:pt x="64" y="94"/>
                    <a:pt x="51" y="90"/>
                  </a:cubicBezTo>
                  <a:cubicBezTo>
                    <a:pt x="39" y="55"/>
                    <a:pt x="26" y="28"/>
                    <a:pt x="0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35" name="Freeform 68"/>
            <p:cNvSpPr>
              <a:spLocks/>
            </p:cNvSpPr>
            <p:nvPr/>
          </p:nvSpPr>
          <p:spPr bwMode="auto">
            <a:xfrm>
              <a:off x="1447" y="1587"/>
              <a:ext cx="62" cy="77"/>
            </a:xfrm>
            <a:custGeom>
              <a:avLst/>
              <a:gdLst>
                <a:gd name="T0" fmla="*/ 25 w 62"/>
                <a:gd name="T1" fmla="*/ 0 h 77"/>
                <a:gd name="T2" fmla="*/ 38 w 62"/>
                <a:gd name="T3" fmla="*/ 39 h 77"/>
                <a:gd name="T4" fmla="*/ 25 w 62"/>
                <a:gd name="T5" fmla="*/ 77 h 77"/>
                <a:gd name="T6" fmla="*/ 51 w 62"/>
                <a:gd name="T7" fmla="*/ 39 h 77"/>
                <a:gd name="T8" fmla="*/ 12 w 62"/>
                <a:gd name="T9" fmla="*/ 64 h 77"/>
                <a:gd name="T10" fmla="*/ 25 w 6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77"/>
                <a:gd name="T20" fmla="*/ 62 w 62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77">
                  <a:moveTo>
                    <a:pt x="25" y="0"/>
                  </a:moveTo>
                  <a:cubicBezTo>
                    <a:pt x="29" y="13"/>
                    <a:pt x="38" y="25"/>
                    <a:pt x="38" y="39"/>
                  </a:cubicBezTo>
                  <a:cubicBezTo>
                    <a:pt x="38" y="52"/>
                    <a:pt x="12" y="77"/>
                    <a:pt x="25" y="77"/>
                  </a:cubicBezTo>
                  <a:cubicBezTo>
                    <a:pt x="40" y="77"/>
                    <a:pt x="62" y="50"/>
                    <a:pt x="51" y="39"/>
                  </a:cubicBezTo>
                  <a:cubicBezTo>
                    <a:pt x="40" y="28"/>
                    <a:pt x="21" y="77"/>
                    <a:pt x="12" y="64"/>
                  </a:cubicBezTo>
                  <a:cubicBezTo>
                    <a:pt x="0" y="46"/>
                    <a:pt x="21" y="2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6693" name="Picture 6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375" y="3200400"/>
            <a:ext cx="3048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70" descr="Bluebird05-animated-chick_in_fl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00">
            <a:off x="2911475" y="295275"/>
            <a:ext cx="11255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71" descr="Bluebird05-animated-chick_in_fl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00">
            <a:off x="914400" y="-4763"/>
            <a:ext cx="11255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72" descr="Bluebird05-animated-chick_in_fl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00" flipH="1">
            <a:off x="5103813" y="695325"/>
            <a:ext cx="12192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73" descr="Bluebird05-animated-chick_in_fl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00" flipH="1">
            <a:off x="6708775" y="-146050"/>
            <a:ext cx="12938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19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457E-6 L 0.19583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5087E-6 L -0.21666 4.4508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6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nh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4"/>
          <p:cNvGrpSpPr>
            <a:grpSpLocks/>
          </p:cNvGrpSpPr>
          <p:nvPr/>
        </p:nvGrpSpPr>
        <p:grpSpPr bwMode="auto">
          <a:xfrm flipH="1">
            <a:off x="6477000" y="1752600"/>
            <a:ext cx="2667000" cy="4779963"/>
            <a:chOff x="384" y="1200"/>
            <a:chExt cx="1815" cy="2819"/>
          </a:xfrm>
        </p:grpSpPr>
        <p:sp>
          <p:nvSpPr>
            <p:cNvPr id="12347" name="Freeform 5"/>
            <p:cNvSpPr>
              <a:spLocks/>
            </p:cNvSpPr>
            <p:nvPr/>
          </p:nvSpPr>
          <p:spPr bwMode="auto">
            <a:xfrm>
              <a:off x="1667" y="1491"/>
              <a:ext cx="388" cy="794"/>
            </a:xfrm>
            <a:custGeom>
              <a:avLst/>
              <a:gdLst>
                <a:gd name="T0" fmla="*/ 0 w 388"/>
                <a:gd name="T1" fmla="*/ 0 h 794"/>
                <a:gd name="T2" fmla="*/ 167 w 388"/>
                <a:gd name="T3" fmla="*/ 77 h 794"/>
                <a:gd name="T4" fmla="*/ 243 w 388"/>
                <a:gd name="T5" fmla="*/ 179 h 794"/>
                <a:gd name="T6" fmla="*/ 282 w 388"/>
                <a:gd name="T7" fmla="*/ 256 h 794"/>
                <a:gd name="T8" fmla="*/ 307 w 388"/>
                <a:gd name="T9" fmla="*/ 333 h 794"/>
                <a:gd name="T10" fmla="*/ 320 w 388"/>
                <a:gd name="T11" fmla="*/ 384 h 794"/>
                <a:gd name="T12" fmla="*/ 346 w 388"/>
                <a:gd name="T13" fmla="*/ 461 h 794"/>
                <a:gd name="T14" fmla="*/ 359 w 388"/>
                <a:gd name="T15" fmla="*/ 743 h 794"/>
                <a:gd name="T16" fmla="*/ 371 w 388"/>
                <a:gd name="T17" fmla="*/ 794 h 794"/>
                <a:gd name="T18" fmla="*/ 295 w 388"/>
                <a:gd name="T19" fmla="*/ 743 h 794"/>
                <a:gd name="T20" fmla="*/ 231 w 388"/>
                <a:gd name="T21" fmla="*/ 679 h 794"/>
                <a:gd name="T22" fmla="*/ 141 w 388"/>
                <a:gd name="T23" fmla="*/ 551 h 794"/>
                <a:gd name="T24" fmla="*/ 64 w 388"/>
                <a:gd name="T25" fmla="*/ 295 h 794"/>
                <a:gd name="T26" fmla="*/ 0 w 388"/>
                <a:gd name="T27" fmla="*/ 77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8"/>
                <a:gd name="T43" fmla="*/ 0 h 794"/>
                <a:gd name="T44" fmla="*/ 388 w 388"/>
                <a:gd name="T45" fmla="*/ 794 h 7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8" h="794">
                  <a:moveTo>
                    <a:pt x="0" y="0"/>
                  </a:moveTo>
                  <a:cubicBezTo>
                    <a:pt x="66" y="22"/>
                    <a:pt x="105" y="46"/>
                    <a:pt x="167" y="77"/>
                  </a:cubicBezTo>
                  <a:cubicBezTo>
                    <a:pt x="192" y="111"/>
                    <a:pt x="230" y="139"/>
                    <a:pt x="243" y="179"/>
                  </a:cubicBezTo>
                  <a:cubicBezTo>
                    <a:pt x="261" y="233"/>
                    <a:pt x="248" y="207"/>
                    <a:pt x="282" y="256"/>
                  </a:cubicBezTo>
                  <a:cubicBezTo>
                    <a:pt x="290" y="282"/>
                    <a:pt x="300" y="307"/>
                    <a:pt x="307" y="333"/>
                  </a:cubicBezTo>
                  <a:cubicBezTo>
                    <a:pt x="311" y="350"/>
                    <a:pt x="315" y="367"/>
                    <a:pt x="320" y="384"/>
                  </a:cubicBezTo>
                  <a:cubicBezTo>
                    <a:pt x="328" y="410"/>
                    <a:pt x="346" y="461"/>
                    <a:pt x="346" y="461"/>
                  </a:cubicBezTo>
                  <a:cubicBezTo>
                    <a:pt x="350" y="555"/>
                    <a:pt x="352" y="649"/>
                    <a:pt x="359" y="743"/>
                  </a:cubicBezTo>
                  <a:cubicBezTo>
                    <a:pt x="360" y="760"/>
                    <a:pt x="388" y="794"/>
                    <a:pt x="371" y="794"/>
                  </a:cubicBezTo>
                  <a:cubicBezTo>
                    <a:pt x="340" y="794"/>
                    <a:pt x="295" y="743"/>
                    <a:pt x="295" y="743"/>
                  </a:cubicBezTo>
                  <a:cubicBezTo>
                    <a:pt x="225" y="637"/>
                    <a:pt x="317" y="765"/>
                    <a:pt x="231" y="679"/>
                  </a:cubicBezTo>
                  <a:cubicBezTo>
                    <a:pt x="213" y="661"/>
                    <a:pt x="149" y="563"/>
                    <a:pt x="141" y="551"/>
                  </a:cubicBezTo>
                  <a:cubicBezTo>
                    <a:pt x="93" y="479"/>
                    <a:pt x="85" y="376"/>
                    <a:pt x="64" y="295"/>
                  </a:cubicBezTo>
                  <a:cubicBezTo>
                    <a:pt x="55" y="223"/>
                    <a:pt x="56" y="133"/>
                    <a:pt x="0" y="7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8" name="Freeform 6"/>
            <p:cNvSpPr>
              <a:spLocks/>
            </p:cNvSpPr>
            <p:nvPr/>
          </p:nvSpPr>
          <p:spPr bwMode="auto">
            <a:xfrm>
              <a:off x="1462" y="3648"/>
              <a:ext cx="484" cy="266"/>
            </a:xfrm>
            <a:custGeom>
              <a:avLst/>
              <a:gdLst>
                <a:gd name="T0" fmla="*/ 144 w 484"/>
                <a:gd name="T1" fmla="*/ 34 h 139"/>
                <a:gd name="T2" fmla="*/ 393 w 484"/>
                <a:gd name="T3" fmla="*/ 21 h 139"/>
                <a:gd name="T4" fmla="*/ 432 w 484"/>
                <a:gd name="T5" fmla="*/ 8 h 139"/>
                <a:gd name="T6" fmla="*/ 484 w 484"/>
                <a:gd name="T7" fmla="*/ 87 h 139"/>
                <a:gd name="T8" fmla="*/ 471 w 484"/>
                <a:gd name="T9" fmla="*/ 126 h 139"/>
                <a:gd name="T10" fmla="*/ 393 w 484"/>
                <a:gd name="T11" fmla="*/ 139 h 139"/>
                <a:gd name="T12" fmla="*/ 118 w 484"/>
                <a:gd name="T13" fmla="*/ 126 h 139"/>
                <a:gd name="T14" fmla="*/ 39 w 484"/>
                <a:gd name="T15" fmla="*/ 74 h 139"/>
                <a:gd name="T16" fmla="*/ 0 w 484"/>
                <a:gd name="T17" fmla="*/ 61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4"/>
                <a:gd name="T28" fmla="*/ 0 h 139"/>
                <a:gd name="T29" fmla="*/ 484 w 484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4" h="139">
                  <a:moveTo>
                    <a:pt x="144" y="34"/>
                  </a:moveTo>
                  <a:cubicBezTo>
                    <a:pt x="252" y="7"/>
                    <a:pt x="251" y="9"/>
                    <a:pt x="393" y="21"/>
                  </a:cubicBezTo>
                  <a:cubicBezTo>
                    <a:pt x="406" y="17"/>
                    <a:pt x="421" y="0"/>
                    <a:pt x="432" y="8"/>
                  </a:cubicBezTo>
                  <a:cubicBezTo>
                    <a:pt x="458" y="27"/>
                    <a:pt x="484" y="87"/>
                    <a:pt x="484" y="87"/>
                  </a:cubicBezTo>
                  <a:cubicBezTo>
                    <a:pt x="480" y="100"/>
                    <a:pt x="483" y="119"/>
                    <a:pt x="471" y="126"/>
                  </a:cubicBezTo>
                  <a:cubicBezTo>
                    <a:pt x="448" y="139"/>
                    <a:pt x="419" y="139"/>
                    <a:pt x="393" y="139"/>
                  </a:cubicBezTo>
                  <a:cubicBezTo>
                    <a:pt x="301" y="139"/>
                    <a:pt x="210" y="130"/>
                    <a:pt x="118" y="126"/>
                  </a:cubicBezTo>
                  <a:cubicBezTo>
                    <a:pt x="24" y="95"/>
                    <a:pt x="136" y="138"/>
                    <a:pt x="39" y="74"/>
                  </a:cubicBezTo>
                  <a:cubicBezTo>
                    <a:pt x="28" y="66"/>
                    <a:pt x="0" y="61"/>
                    <a:pt x="0" y="6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9" name="Freeform 7"/>
            <p:cNvSpPr>
              <a:spLocks/>
            </p:cNvSpPr>
            <p:nvPr/>
          </p:nvSpPr>
          <p:spPr bwMode="auto">
            <a:xfrm>
              <a:off x="576" y="2256"/>
              <a:ext cx="1370" cy="1582"/>
            </a:xfrm>
            <a:custGeom>
              <a:avLst/>
              <a:gdLst>
                <a:gd name="T0" fmla="*/ 66 w 1401"/>
                <a:gd name="T1" fmla="*/ 172 h 1510"/>
                <a:gd name="T2" fmla="*/ 158 w 1401"/>
                <a:gd name="T3" fmla="*/ 447 h 1510"/>
                <a:gd name="T4" fmla="*/ 210 w 1401"/>
                <a:gd name="T5" fmla="*/ 565 h 1510"/>
                <a:gd name="T6" fmla="*/ 131 w 1401"/>
                <a:gd name="T7" fmla="*/ 1220 h 1510"/>
                <a:gd name="T8" fmla="*/ 53 w 1401"/>
                <a:gd name="T9" fmla="*/ 1337 h 1510"/>
                <a:gd name="T10" fmla="*/ 0 w 1401"/>
                <a:gd name="T11" fmla="*/ 1468 h 1510"/>
                <a:gd name="T12" fmla="*/ 642 w 1401"/>
                <a:gd name="T13" fmla="*/ 1508 h 1510"/>
                <a:gd name="T14" fmla="*/ 995 w 1401"/>
                <a:gd name="T15" fmla="*/ 1495 h 1510"/>
                <a:gd name="T16" fmla="*/ 956 w 1401"/>
                <a:gd name="T17" fmla="*/ 1468 h 1510"/>
                <a:gd name="T18" fmla="*/ 904 w 1401"/>
                <a:gd name="T19" fmla="*/ 1351 h 1510"/>
                <a:gd name="T20" fmla="*/ 930 w 1401"/>
                <a:gd name="T21" fmla="*/ 1154 h 1510"/>
                <a:gd name="T22" fmla="*/ 917 w 1401"/>
                <a:gd name="T23" fmla="*/ 513 h 1510"/>
                <a:gd name="T24" fmla="*/ 943 w 1401"/>
                <a:gd name="T25" fmla="*/ 801 h 1510"/>
                <a:gd name="T26" fmla="*/ 995 w 1401"/>
                <a:gd name="T27" fmla="*/ 1259 h 1510"/>
                <a:gd name="T28" fmla="*/ 1022 w 1401"/>
                <a:gd name="T29" fmla="*/ 1416 h 1510"/>
                <a:gd name="T30" fmla="*/ 1035 w 1401"/>
                <a:gd name="T31" fmla="*/ 1495 h 1510"/>
                <a:gd name="T32" fmla="*/ 1192 w 1401"/>
                <a:gd name="T33" fmla="*/ 1429 h 1510"/>
                <a:gd name="T34" fmla="*/ 1061 w 1401"/>
                <a:gd name="T35" fmla="*/ 1455 h 1510"/>
                <a:gd name="T36" fmla="*/ 1100 w 1401"/>
                <a:gd name="T37" fmla="*/ 1442 h 1510"/>
                <a:gd name="T38" fmla="*/ 1139 w 1401"/>
                <a:gd name="T39" fmla="*/ 1429 h 1510"/>
                <a:gd name="T40" fmla="*/ 1401 w 1401"/>
                <a:gd name="T41" fmla="*/ 1442 h 1510"/>
                <a:gd name="T42" fmla="*/ 1336 w 1401"/>
                <a:gd name="T43" fmla="*/ 1337 h 1510"/>
                <a:gd name="T44" fmla="*/ 1283 w 1401"/>
                <a:gd name="T45" fmla="*/ 1233 h 1510"/>
                <a:gd name="T46" fmla="*/ 1283 w 1401"/>
                <a:gd name="T47" fmla="*/ 1115 h 1510"/>
                <a:gd name="T48" fmla="*/ 1310 w 1401"/>
                <a:gd name="T49" fmla="*/ 932 h 1510"/>
                <a:gd name="T50" fmla="*/ 1296 w 1401"/>
                <a:gd name="T51" fmla="*/ 55 h 1510"/>
                <a:gd name="T52" fmla="*/ 1139 w 1401"/>
                <a:gd name="T53" fmla="*/ 107 h 1510"/>
                <a:gd name="T54" fmla="*/ 1008 w 1401"/>
                <a:gd name="T55" fmla="*/ 146 h 1510"/>
                <a:gd name="T56" fmla="*/ 930 w 1401"/>
                <a:gd name="T57" fmla="*/ 120 h 1510"/>
                <a:gd name="T58" fmla="*/ 891 w 1401"/>
                <a:gd name="T59" fmla="*/ 81 h 1510"/>
                <a:gd name="T60" fmla="*/ 825 w 1401"/>
                <a:gd name="T61" fmla="*/ 41 h 1510"/>
                <a:gd name="T62" fmla="*/ 838 w 1401"/>
                <a:gd name="T63" fmla="*/ 159 h 1510"/>
                <a:gd name="T64" fmla="*/ 851 w 1401"/>
                <a:gd name="T65" fmla="*/ 199 h 1510"/>
                <a:gd name="T66" fmla="*/ 878 w 1401"/>
                <a:gd name="T67" fmla="*/ 225 h 1510"/>
                <a:gd name="T68" fmla="*/ 851 w 1401"/>
                <a:gd name="T69" fmla="*/ 251 h 1510"/>
                <a:gd name="T70" fmla="*/ 734 w 1401"/>
                <a:gd name="T71" fmla="*/ 264 h 1510"/>
                <a:gd name="T72" fmla="*/ 459 w 1401"/>
                <a:gd name="T73" fmla="*/ 277 h 1510"/>
                <a:gd name="T74" fmla="*/ 236 w 1401"/>
                <a:gd name="T75" fmla="*/ 264 h 1510"/>
                <a:gd name="T76" fmla="*/ 92 w 1401"/>
                <a:gd name="T77" fmla="*/ 185 h 1510"/>
                <a:gd name="T78" fmla="*/ 66 w 1401"/>
                <a:gd name="T79" fmla="*/ 172 h 15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01"/>
                <a:gd name="T121" fmla="*/ 0 h 1510"/>
                <a:gd name="T122" fmla="*/ 1401 w 1401"/>
                <a:gd name="T123" fmla="*/ 1510 h 15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01" h="1510">
                  <a:moveTo>
                    <a:pt x="66" y="172"/>
                  </a:moveTo>
                  <a:cubicBezTo>
                    <a:pt x="33" y="273"/>
                    <a:pt x="85" y="377"/>
                    <a:pt x="158" y="447"/>
                  </a:cubicBezTo>
                  <a:cubicBezTo>
                    <a:pt x="172" y="490"/>
                    <a:pt x="196" y="522"/>
                    <a:pt x="210" y="565"/>
                  </a:cubicBezTo>
                  <a:cubicBezTo>
                    <a:pt x="201" y="921"/>
                    <a:pt x="271" y="1011"/>
                    <a:pt x="131" y="1220"/>
                  </a:cubicBezTo>
                  <a:cubicBezTo>
                    <a:pt x="95" y="1274"/>
                    <a:pt x="108" y="1301"/>
                    <a:pt x="53" y="1337"/>
                  </a:cubicBezTo>
                  <a:cubicBezTo>
                    <a:pt x="41" y="1387"/>
                    <a:pt x="17" y="1420"/>
                    <a:pt x="0" y="1468"/>
                  </a:cubicBezTo>
                  <a:cubicBezTo>
                    <a:pt x="224" y="1480"/>
                    <a:pt x="414" y="1499"/>
                    <a:pt x="642" y="1508"/>
                  </a:cubicBezTo>
                  <a:cubicBezTo>
                    <a:pt x="760" y="1504"/>
                    <a:pt x="878" y="1510"/>
                    <a:pt x="995" y="1495"/>
                  </a:cubicBezTo>
                  <a:cubicBezTo>
                    <a:pt x="1011" y="1493"/>
                    <a:pt x="967" y="1479"/>
                    <a:pt x="956" y="1468"/>
                  </a:cubicBezTo>
                  <a:cubicBezTo>
                    <a:pt x="926" y="1438"/>
                    <a:pt x="904" y="1351"/>
                    <a:pt x="904" y="1351"/>
                  </a:cubicBezTo>
                  <a:cubicBezTo>
                    <a:pt x="911" y="1285"/>
                    <a:pt x="930" y="1220"/>
                    <a:pt x="930" y="1154"/>
                  </a:cubicBezTo>
                  <a:cubicBezTo>
                    <a:pt x="930" y="940"/>
                    <a:pt x="909" y="727"/>
                    <a:pt x="917" y="513"/>
                  </a:cubicBezTo>
                  <a:cubicBezTo>
                    <a:pt x="921" y="417"/>
                    <a:pt x="934" y="705"/>
                    <a:pt x="943" y="801"/>
                  </a:cubicBezTo>
                  <a:cubicBezTo>
                    <a:pt x="957" y="954"/>
                    <a:pt x="969" y="1108"/>
                    <a:pt x="995" y="1259"/>
                  </a:cubicBezTo>
                  <a:cubicBezTo>
                    <a:pt x="1004" y="1311"/>
                    <a:pt x="1013" y="1364"/>
                    <a:pt x="1022" y="1416"/>
                  </a:cubicBezTo>
                  <a:cubicBezTo>
                    <a:pt x="1026" y="1442"/>
                    <a:pt x="1035" y="1495"/>
                    <a:pt x="1035" y="1495"/>
                  </a:cubicBezTo>
                  <a:cubicBezTo>
                    <a:pt x="1060" y="1419"/>
                    <a:pt x="1108" y="1439"/>
                    <a:pt x="1192" y="1429"/>
                  </a:cubicBezTo>
                  <a:cubicBezTo>
                    <a:pt x="1123" y="1451"/>
                    <a:pt x="1166" y="1440"/>
                    <a:pt x="1061" y="1455"/>
                  </a:cubicBezTo>
                  <a:cubicBezTo>
                    <a:pt x="1047" y="1457"/>
                    <a:pt x="1087" y="1446"/>
                    <a:pt x="1100" y="1442"/>
                  </a:cubicBezTo>
                  <a:cubicBezTo>
                    <a:pt x="1113" y="1438"/>
                    <a:pt x="1139" y="1429"/>
                    <a:pt x="1139" y="1429"/>
                  </a:cubicBezTo>
                  <a:cubicBezTo>
                    <a:pt x="1212" y="1436"/>
                    <a:pt x="1327" y="1467"/>
                    <a:pt x="1401" y="1442"/>
                  </a:cubicBezTo>
                  <a:cubicBezTo>
                    <a:pt x="1376" y="1405"/>
                    <a:pt x="1367" y="1369"/>
                    <a:pt x="1336" y="1337"/>
                  </a:cubicBezTo>
                  <a:cubicBezTo>
                    <a:pt x="1306" y="1247"/>
                    <a:pt x="1330" y="1278"/>
                    <a:pt x="1283" y="1233"/>
                  </a:cubicBezTo>
                  <a:cubicBezTo>
                    <a:pt x="1263" y="1152"/>
                    <a:pt x="1268" y="1206"/>
                    <a:pt x="1283" y="1115"/>
                  </a:cubicBezTo>
                  <a:cubicBezTo>
                    <a:pt x="1293" y="1054"/>
                    <a:pt x="1310" y="932"/>
                    <a:pt x="1310" y="932"/>
                  </a:cubicBezTo>
                  <a:cubicBezTo>
                    <a:pt x="1305" y="640"/>
                    <a:pt x="1313" y="347"/>
                    <a:pt x="1296" y="55"/>
                  </a:cubicBezTo>
                  <a:cubicBezTo>
                    <a:pt x="1293" y="0"/>
                    <a:pt x="1139" y="107"/>
                    <a:pt x="1139" y="107"/>
                  </a:cubicBezTo>
                  <a:cubicBezTo>
                    <a:pt x="1097" y="170"/>
                    <a:pt x="1084" y="167"/>
                    <a:pt x="1008" y="146"/>
                  </a:cubicBezTo>
                  <a:cubicBezTo>
                    <a:pt x="982" y="139"/>
                    <a:pt x="930" y="120"/>
                    <a:pt x="930" y="120"/>
                  </a:cubicBezTo>
                  <a:cubicBezTo>
                    <a:pt x="917" y="107"/>
                    <a:pt x="906" y="91"/>
                    <a:pt x="891" y="81"/>
                  </a:cubicBezTo>
                  <a:cubicBezTo>
                    <a:pt x="794" y="17"/>
                    <a:pt x="901" y="120"/>
                    <a:pt x="825" y="41"/>
                  </a:cubicBezTo>
                  <a:cubicBezTo>
                    <a:pt x="778" y="90"/>
                    <a:pt x="805" y="109"/>
                    <a:pt x="838" y="159"/>
                  </a:cubicBezTo>
                  <a:cubicBezTo>
                    <a:pt x="842" y="172"/>
                    <a:pt x="844" y="187"/>
                    <a:pt x="851" y="199"/>
                  </a:cubicBezTo>
                  <a:cubicBezTo>
                    <a:pt x="857" y="210"/>
                    <a:pt x="878" y="213"/>
                    <a:pt x="878" y="225"/>
                  </a:cubicBezTo>
                  <a:cubicBezTo>
                    <a:pt x="878" y="237"/>
                    <a:pt x="863" y="248"/>
                    <a:pt x="851" y="251"/>
                  </a:cubicBezTo>
                  <a:cubicBezTo>
                    <a:pt x="813" y="261"/>
                    <a:pt x="773" y="260"/>
                    <a:pt x="734" y="264"/>
                  </a:cubicBezTo>
                  <a:cubicBezTo>
                    <a:pt x="648" y="243"/>
                    <a:pt x="546" y="270"/>
                    <a:pt x="459" y="277"/>
                  </a:cubicBezTo>
                  <a:cubicBezTo>
                    <a:pt x="385" y="273"/>
                    <a:pt x="310" y="271"/>
                    <a:pt x="236" y="264"/>
                  </a:cubicBezTo>
                  <a:cubicBezTo>
                    <a:pt x="179" y="258"/>
                    <a:pt x="144" y="204"/>
                    <a:pt x="92" y="185"/>
                  </a:cubicBezTo>
                  <a:cubicBezTo>
                    <a:pt x="61" y="139"/>
                    <a:pt x="66" y="130"/>
                    <a:pt x="66" y="17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0" name="Freeform 8"/>
            <p:cNvSpPr>
              <a:spLocks/>
            </p:cNvSpPr>
            <p:nvPr/>
          </p:nvSpPr>
          <p:spPr bwMode="auto">
            <a:xfrm>
              <a:off x="1584" y="1200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1" name="Freeform 9"/>
            <p:cNvSpPr>
              <a:spLocks/>
            </p:cNvSpPr>
            <p:nvPr/>
          </p:nvSpPr>
          <p:spPr bwMode="auto">
            <a:xfrm>
              <a:off x="2016" y="124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2" name="Freeform 10"/>
            <p:cNvSpPr>
              <a:spLocks/>
            </p:cNvSpPr>
            <p:nvPr/>
          </p:nvSpPr>
          <p:spPr bwMode="auto">
            <a:xfrm>
              <a:off x="1680" y="1361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3" name="Freeform 11"/>
            <p:cNvSpPr>
              <a:spLocks/>
            </p:cNvSpPr>
            <p:nvPr/>
          </p:nvSpPr>
          <p:spPr bwMode="auto">
            <a:xfrm>
              <a:off x="1296" y="1488"/>
              <a:ext cx="484" cy="974"/>
            </a:xfrm>
            <a:custGeom>
              <a:avLst/>
              <a:gdLst>
                <a:gd name="T0" fmla="*/ 52 w 484"/>
                <a:gd name="T1" fmla="*/ 98 h 974"/>
                <a:gd name="T2" fmla="*/ 0 w 484"/>
                <a:gd name="T3" fmla="*/ 203 h 974"/>
                <a:gd name="T4" fmla="*/ 26 w 484"/>
                <a:gd name="T5" fmla="*/ 635 h 974"/>
                <a:gd name="T6" fmla="*/ 39 w 484"/>
                <a:gd name="T7" fmla="*/ 700 h 974"/>
                <a:gd name="T8" fmla="*/ 65 w 484"/>
                <a:gd name="T9" fmla="*/ 779 h 974"/>
                <a:gd name="T10" fmla="*/ 52 w 484"/>
                <a:gd name="T11" fmla="*/ 831 h 974"/>
                <a:gd name="T12" fmla="*/ 78 w 484"/>
                <a:gd name="T13" fmla="*/ 870 h 974"/>
                <a:gd name="T14" fmla="*/ 209 w 484"/>
                <a:gd name="T15" fmla="*/ 962 h 974"/>
                <a:gd name="T16" fmla="*/ 392 w 484"/>
                <a:gd name="T17" fmla="*/ 949 h 974"/>
                <a:gd name="T18" fmla="*/ 419 w 484"/>
                <a:gd name="T19" fmla="*/ 870 h 974"/>
                <a:gd name="T20" fmla="*/ 432 w 484"/>
                <a:gd name="T21" fmla="*/ 805 h 974"/>
                <a:gd name="T22" fmla="*/ 484 w 484"/>
                <a:gd name="T23" fmla="*/ 726 h 974"/>
                <a:gd name="T24" fmla="*/ 471 w 484"/>
                <a:gd name="T25" fmla="*/ 543 h 974"/>
                <a:gd name="T26" fmla="*/ 445 w 484"/>
                <a:gd name="T27" fmla="*/ 465 h 974"/>
                <a:gd name="T28" fmla="*/ 353 w 484"/>
                <a:gd name="T29" fmla="*/ 150 h 974"/>
                <a:gd name="T30" fmla="*/ 288 w 484"/>
                <a:gd name="T31" fmla="*/ 46 h 974"/>
                <a:gd name="T32" fmla="*/ 261 w 484"/>
                <a:gd name="T33" fmla="*/ 20 h 974"/>
                <a:gd name="T34" fmla="*/ 52 w 484"/>
                <a:gd name="T35" fmla="*/ 98 h 9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"/>
                <a:gd name="T55" fmla="*/ 0 h 974"/>
                <a:gd name="T56" fmla="*/ 484 w 484"/>
                <a:gd name="T57" fmla="*/ 974 h 9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" h="974">
                  <a:moveTo>
                    <a:pt x="52" y="98"/>
                  </a:moveTo>
                  <a:cubicBezTo>
                    <a:pt x="38" y="140"/>
                    <a:pt x="14" y="161"/>
                    <a:pt x="0" y="203"/>
                  </a:cubicBezTo>
                  <a:cubicBezTo>
                    <a:pt x="9" y="347"/>
                    <a:pt x="17" y="491"/>
                    <a:pt x="26" y="635"/>
                  </a:cubicBezTo>
                  <a:cubicBezTo>
                    <a:pt x="27" y="657"/>
                    <a:pt x="33" y="679"/>
                    <a:pt x="39" y="700"/>
                  </a:cubicBezTo>
                  <a:cubicBezTo>
                    <a:pt x="46" y="727"/>
                    <a:pt x="65" y="779"/>
                    <a:pt x="65" y="779"/>
                  </a:cubicBezTo>
                  <a:cubicBezTo>
                    <a:pt x="61" y="796"/>
                    <a:pt x="49" y="813"/>
                    <a:pt x="52" y="831"/>
                  </a:cubicBezTo>
                  <a:cubicBezTo>
                    <a:pt x="54" y="846"/>
                    <a:pt x="68" y="858"/>
                    <a:pt x="78" y="870"/>
                  </a:cubicBezTo>
                  <a:cubicBezTo>
                    <a:pt x="126" y="926"/>
                    <a:pt x="152" y="924"/>
                    <a:pt x="209" y="962"/>
                  </a:cubicBezTo>
                  <a:cubicBezTo>
                    <a:pt x="270" y="958"/>
                    <a:pt x="336" y="974"/>
                    <a:pt x="392" y="949"/>
                  </a:cubicBezTo>
                  <a:cubicBezTo>
                    <a:pt x="417" y="938"/>
                    <a:pt x="419" y="870"/>
                    <a:pt x="419" y="870"/>
                  </a:cubicBezTo>
                  <a:cubicBezTo>
                    <a:pt x="397" y="809"/>
                    <a:pt x="398" y="850"/>
                    <a:pt x="432" y="805"/>
                  </a:cubicBezTo>
                  <a:cubicBezTo>
                    <a:pt x="451" y="780"/>
                    <a:pt x="484" y="726"/>
                    <a:pt x="484" y="726"/>
                  </a:cubicBezTo>
                  <a:cubicBezTo>
                    <a:pt x="480" y="665"/>
                    <a:pt x="480" y="603"/>
                    <a:pt x="471" y="543"/>
                  </a:cubicBezTo>
                  <a:cubicBezTo>
                    <a:pt x="467" y="516"/>
                    <a:pt x="445" y="465"/>
                    <a:pt x="445" y="465"/>
                  </a:cubicBezTo>
                  <a:cubicBezTo>
                    <a:pt x="434" y="364"/>
                    <a:pt x="428" y="228"/>
                    <a:pt x="353" y="150"/>
                  </a:cubicBezTo>
                  <a:cubicBezTo>
                    <a:pt x="316" y="39"/>
                    <a:pt x="353" y="97"/>
                    <a:pt x="288" y="46"/>
                  </a:cubicBezTo>
                  <a:cubicBezTo>
                    <a:pt x="278" y="38"/>
                    <a:pt x="270" y="29"/>
                    <a:pt x="261" y="20"/>
                  </a:cubicBezTo>
                  <a:cubicBezTo>
                    <a:pt x="41" y="38"/>
                    <a:pt x="150" y="0"/>
                    <a:pt x="52" y="9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4" name="Freeform 12"/>
            <p:cNvSpPr>
              <a:spLocks/>
            </p:cNvSpPr>
            <p:nvPr/>
          </p:nvSpPr>
          <p:spPr bwMode="auto">
            <a:xfrm>
              <a:off x="384" y="1440"/>
              <a:ext cx="1100" cy="1193"/>
            </a:xfrm>
            <a:custGeom>
              <a:avLst/>
              <a:gdLst>
                <a:gd name="T0" fmla="*/ 904 w 1100"/>
                <a:gd name="T1" fmla="*/ 94 h 1193"/>
                <a:gd name="T2" fmla="*/ 1035 w 1100"/>
                <a:gd name="T3" fmla="*/ 108 h 1193"/>
                <a:gd name="T4" fmla="*/ 1022 w 1100"/>
                <a:gd name="T5" fmla="*/ 684 h 1193"/>
                <a:gd name="T6" fmla="*/ 995 w 1100"/>
                <a:gd name="T7" fmla="*/ 762 h 1193"/>
                <a:gd name="T8" fmla="*/ 1100 w 1100"/>
                <a:gd name="T9" fmla="*/ 1116 h 1193"/>
                <a:gd name="T10" fmla="*/ 380 w 1100"/>
                <a:gd name="T11" fmla="*/ 1129 h 1193"/>
                <a:gd name="T12" fmla="*/ 144 w 1100"/>
                <a:gd name="T13" fmla="*/ 985 h 1193"/>
                <a:gd name="T14" fmla="*/ 131 w 1100"/>
                <a:gd name="T15" fmla="*/ 945 h 1193"/>
                <a:gd name="T16" fmla="*/ 66 w 1100"/>
                <a:gd name="T17" fmla="*/ 919 h 1193"/>
                <a:gd name="T18" fmla="*/ 0 w 1100"/>
                <a:gd name="T19" fmla="*/ 867 h 1193"/>
                <a:gd name="T20" fmla="*/ 14 w 1100"/>
                <a:gd name="T21" fmla="*/ 828 h 1193"/>
                <a:gd name="T22" fmla="*/ 210 w 1100"/>
                <a:gd name="T23" fmla="*/ 788 h 1193"/>
                <a:gd name="T24" fmla="*/ 262 w 1100"/>
                <a:gd name="T25" fmla="*/ 710 h 1193"/>
                <a:gd name="T26" fmla="*/ 275 w 1100"/>
                <a:gd name="T27" fmla="*/ 670 h 1193"/>
                <a:gd name="T28" fmla="*/ 341 w 1100"/>
                <a:gd name="T29" fmla="*/ 605 h 1193"/>
                <a:gd name="T30" fmla="*/ 367 w 1100"/>
                <a:gd name="T31" fmla="*/ 566 h 1193"/>
                <a:gd name="T32" fmla="*/ 406 w 1100"/>
                <a:gd name="T33" fmla="*/ 422 h 1193"/>
                <a:gd name="T34" fmla="*/ 550 w 1100"/>
                <a:gd name="T35" fmla="*/ 108 h 1193"/>
                <a:gd name="T36" fmla="*/ 838 w 1100"/>
                <a:gd name="T37" fmla="*/ 68 h 1193"/>
                <a:gd name="T38" fmla="*/ 904 w 1100"/>
                <a:gd name="T39" fmla="*/ 94 h 11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0"/>
                <a:gd name="T61" fmla="*/ 0 h 1193"/>
                <a:gd name="T62" fmla="*/ 1100 w 1100"/>
                <a:gd name="T63" fmla="*/ 1193 h 11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0" h="1193">
                  <a:moveTo>
                    <a:pt x="904" y="94"/>
                  </a:moveTo>
                  <a:cubicBezTo>
                    <a:pt x="948" y="99"/>
                    <a:pt x="1026" y="65"/>
                    <a:pt x="1035" y="108"/>
                  </a:cubicBezTo>
                  <a:cubicBezTo>
                    <a:pt x="1073" y="296"/>
                    <a:pt x="1034" y="492"/>
                    <a:pt x="1022" y="684"/>
                  </a:cubicBezTo>
                  <a:cubicBezTo>
                    <a:pt x="1020" y="711"/>
                    <a:pt x="995" y="762"/>
                    <a:pt x="995" y="762"/>
                  </a:cubicBezTo>
                  <a:cubicBezTo>
                    <a:pt x="1003" y="932"/>
                    <a:pt x="945" y="1060"/>
                    <a:pt x="1100" y="1116"/>
                  </a:cubicBezTo>
                  <a:cubicBezTo>
                    <a:pt x="869" y="1193"/>
                    <a:pt x="619" y="1134"/>
                    <a:pt x="380" y="1129"/>
                  </a:cubicBezTo>
                  <a:cubicBezTo>
                    <a:pt x="302" y="1075"/>
                    <a:pt x="214" y="1052"/>
                    <a:pt x="144" y="985"/>
                  </a:cubicBezTo>
                  <a:cubicBezTo>
                    <a:pt x="140" y="972"/>
                    <a:pt x="142" y="954"/>
                    <a:pt x="131" y="945"/>
                  </a:cubicBezTo>
                  <a:cubicBezTo>
                    <a:pt x="113" y="930"/>
                    <a:pt x="87" y="929"/>
                    <a:pt x="66" y="919"/>
                  </a:cubicBezTo>
                  <a:cubicBezTo>
                    <a:pt x="34" y="903"/>
                    <a:pt x="24" y="890"/>
                    <a:pt x="0" y="867"/>
                  </a:cubicBezTo>
                  <a:cubicBezTo>
                    <a:pt x="5" y="854"/>
                    <a:pt x="3" y="836"/>
                    <a:pt x="14" y="828"/>
                  </a:cubicBezTo>
                  <a:cubicBezTo>
                    <a:pt x="59" y="796"/>
                    <a:pt x="166" y="793"/>
                    <a:pt x="210" y="788"/>
                  </a:cubicBezTo>
                  <a:cubicBezTo>
                    <a:pt x="227" y="762"/>
                    <a:pt x="245" y="736"/>
                    <a:pt x="262" y="710"/>
                  </a:cubicBezTo>
                  <a:cubicBezTo>
                    <a:pt x="270" y="698"/>
                    <a:pt x="267" y="681"/>
                    <a:pt x="275" y="670"/>
                  </a:cubicBezTo>
                  <a:cubicBezTo>
                    <a:pt x="294" y="645"/>
                    <a:pt x="324" y="631"/>
                    <a:pt x="341" y="605"/>
                  </a:cubicBezTo>
                  <a:cubicBezTo>
                    <a:pt x="350" y="592"/>
                    <a:pt x="358" y="579"/>
                    <a:pt x="367" y="566"/>
                  </a:cubicBezTo>
                  <a:cubicBezTo>
                    <a:pt x="388" y="502"/>
                    <a:pt x="397" y="486"/>
                    <a:pt x="406" y="422"/>
                  </a:cubicBezTo>
                  <a:cubicBezTo>
                    <a:pt x="423" y="303"/>
                    <a:pt x="415" y="153"/>
                    <a:pt x="550" y="108"/>
                  </a:cubicBezTo>
                  <a:cubicBezTo>
                    <a:pt x="658" y="0"/>
                    <a:pt x="578" y="54"/>
                    <a:pt x="838" y="68"/>
                  </a:cubicBezTo>
                  <a:cubicBezTo>
                    <a:pt x="921" y="95"/>
                    <a:pt x="945" y="94"/>
                    <a:pt x="904" y="94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5" name="Freeform 13"/>
            <p:cNvSpPr>
              <a:spLocks/>
            </p:cNvSpPr>
            <p:nvPr/>
          </p:nvSpPr>
          <p:spPr bwMode="auto">
            <a:xfrm>
              <a:off x="1440" y="1392"/>
              <a:ext cx="662" cy="1010"/>
            </a:xfrm>
            <a:custGeom>
              <a:avLst/>
              <a:gdLst>
                <a:gd name="T0" fmla="*/ 34 w 662"/>
                <a:gd name="T1" fmla="*/ 107 h 1010"/>
                <a:gd name="T2" fmla="*/ 86 w 662"/>
                <a:gd name="T3" fmla="*/ 54 h 1010"/>
                <a:gd name="T4" fmla="*/ 126 w 662"/>
                <a:gd name="T5" fmla="*/ 41 h 1010"/>
                <a:gd name="T6" fmla="*/ 165 w 662"/>
                <a:gd name="T7" fmla="*/ 15 h 1010"/>
                <a:gd name="T8" fmla="*/ 178 w 662"/>
                <a:gd name="T9" fmla="*/ 172 h 1010"/>
                <a:gd name="T10" fmla="*/ 178 w 662"/>
                <a:gd name="T11" fmla="*/ 237 h 1010"/>
                <a:gd name="T12" fmla="*/ 152 w 662"/>
                <a:gd name="T13" fmla="*/ 198 h 1010"/>
                <a:gd name="T14" fmla="*/ 165 w 662"/>
                <a:gd name="T15" fmla="*/ 54 h 1010"/>
                <a:gd name="T16" fmla="*/ 204 w 662"/>
                <a:gd name="T17" fmla="*/ 67 h 1010"/>
                <a:gd name="T18" fmla="*/ 270 w 662"/>
                <a:gd name="T19" fmla="*/ 224 h 1010"/>
                <a:gd name="T20" fmla="*/ 361 w 662"/>
                <a:gd name="T21" fmla="*/ 499 h 1010"/>
                <a:gd name="T22" fmla="*/ 466 w 662"/>
                <a:gd name="T23" fmla="*/ 696 h 1010"/>
                <a:gd name="T24" fmla="*/ 662 w 662"/>
                <a:gd name="T25" fmla="*/ 918 h 1010"/>
                <a:gd name="T26" fmla="*/ 270 w 662"/>
                <a:gd name="T27" fmla="*/ 1010 h 1010"/>
                <a:gd name="T28" fmla="*/ 165 w 662"/>
                <a:gd name="T29" fmla="*/ 552 h 1010"/>
                <a:gd name="T30" fmla="*/ 152 w 662"/>
                <a:gd name="T31" fmla="*/ 512 h 1010"/>
                <a:gd name="T32" fmla="*/ 113 w 662"/>
                <a:gd name="T33" fmla="*/ 473 h 1010"/>
                <a:gd name="T34" fmla="*/ 47 w 662"/>
                <a:gd name="T35" fmla="*/ 198 h 1010"/>
                <a:gd name="T36" fmla="*/ 34 w 662"/>
                <a:gd name="T37" fmla="*/ 107 h 10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2"/>
                <a:gd name="T58" fmla="*/ 0 h 1010"/>
                <a:gd name="T59" fmla="*/ 662 w 662"/>
                <a:gd name="T60" fmla="*/ 1010 h 10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2" h="1010">
                  <a:moveTo>
                    <a:pt x="34" y="107"/>
                  </a:moveTo>
                  <a:cubicBezTo>
                    <a:pt x="143" y="68"/>
                    <a:pt x="12" y="126"/>
                    <a:pt x="86" y="54"/>
                  </a:cubicBezTo>
                  <a:cubicBezTo>
                    <a:pt x="96" y="44"/>
                    <a:pt x="113" y="45"/>
                    <a:pt x="126" y="41"/>
                  </a:cubicBezTo>
                  <a:cubicBezTo>
                    <a:pt x="139" y="32"/>
                    <a:pt x="159" y="0"/>
                    <a:pt x="165" y="15"/>
                  </a:cubicBezTo>
                  <a:cubicBezTo>
                    <a:pt x="184" y="64"/>
                    <a:pt x="172" y="120"/>
                    <a:pt x="178" y="172"/>
                  </a:cubicBezTo>
                  <a:cubicBezTo>
                    <a:pt x="180" y="191"/>
                    <a:pt x="239" y="315"/>
                    <a:pt x="178" y="237"/>
                  </a:cubicBezTo>
                  <a:cubicBezTo>
                    <a:pt x="168" y="225"/>
                    <a:pt x="161" y="211"/>
                    <a:pt x="152" y="198"/>
                  </a:cubicBezTo>
                  <a:cubicBezTo>
                    <a:pt x="156" y="150"/>
                    <a:pt x="147" y="99"/>
                    <a:pt x="165" y="54"/>
                  </a:cubicBezTo>
                  <a:cubicBezTo>
                    <a:pt x="170" y="41"/>
                    <a:pt x="196" y="56"/>
                    <a:pt x="204" y="67"/>
                  </a:cubicBezTo>
                  <a:cubicBezTo>
                    <a:pt x="231" y="105"/>
                    <a:pt x="238" y="176"/>
                    <a:pt x="270" y="224"/>
                  </a:cubicBezTo>
                  <a:cubicBezTo>
                    <a:pt x="299" y="314"/>
                    <a:pt x="308" y="419"/>
                    <a:pt x="361" y="499"/>
                  </a:cubicBezTo>
                  <a:cubicBezTo>
                    <a:pt x="380" y="577"/>
                    <a:pt x="410" y="638"/>
                    <a:pt x="466" y="696"/>
                  </a:cubicBezTo>
                  <a:cubicBezTo>
                    <a:pt x="499" y="796"/>
                    <a:pt x="558" y="883"/>
                    <a:pt x="662" y="918"/>
                  </a:cubicBezTo>
                  <a:cubicBezTo>
                    <a:pt x="534" y="961"/>
                    <a:pt x="398" y="967"/>
                    <a:pt x="270" y="1010"/>
                  </a:cubicBezTo>
                  <a:cubicBezTo>
                    <a:pt x="178" y="872"/>
                    <a:pt x="314" y="651"/>
                    <a:pt x="165" y="552"/>
                  </a:cubicBezTo>
                  <a:cubicBezTo>
                    <a:pt x="161" y="539"/>
                    <a:pt x="160" y="524"/>
                    <a:pt x="152" y="512"/>
                  </a:cubicBezTo>
                  <a:cubicBezTo>
                    <a:pt x="142" y="497"/>
                    <a:pt x="121" y="490"/>
                    <a:pt x="113" y="473"/>
                  </a:cubicBezTo>
                  <a:cubicBezTo>
                    <a:pt x="76" y="392"/>
                    <a:pt x="68" y="283"/>
                    <a:pt x="47" y="198"/>
                  </a:cubicBezTo>
                  <a:cubicBezTo>
                    <a:pt x="25" y="108"/>
                    <a:pt x="0" y="141"/>
                    <a:pt x="34" y="10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6" name="Freeform 14"/>
            <p:cNvSpPr>
              <a:spLocks/>
            </p:cNvSpPr>
            <p:nvPr/>
          </p:nvSpPr>
          <p:spPr bwMode="auto">
            <a:xfrm>
              <a:off x="1383" y="2815"/>
              <a:ext cx="275" cy="1067"/>
            </a:xfrm>
            <a:custGeom>
              <a:avLst/>
              <a:gdLst>
                <a:gd name="T0" fmla="*/ 40 w 275"/>
                <a:gd name="T1" fmla="*/ 0 h 1067"/>
                <a:gd name="T2" fmla="*/ 26 w 275"/>
                <a:gd name="T3" fmla="*/ 706 h 1067"/>
                <a:gd name="T4" fmla="*/ 40 w 275"/>
                <a:gd name="T5" fmla="*/ 1034 h 1067"/>
                <a:gd name="T6" fmla="*/ 144 w 275"/>
                <a:gd name="T7" fmla="*/ 1008 h 1067"/>
                <a:gd name="T8" fmla="*/ 275 w 275"/>
                <a:gd name="T9" fmla="*/ 994 h 1067"/>
                <a:gd name="T10" fmla="*/ 249 w 275"/>
                <a:gd name="T11" fmla="*/ 811 h 1067"/>
                <a:gd name="T12" fmla="*/ 157 w 275"/>
                <a:gd name="T13" fmla="*/ 562 h 1067"/>
                <a:gd name="T14" fmla="*/ 131 w 275"/>
                <a:gd name="T15" fmla="*/ 117 h 1067"/>
                <a:gd name="T16" fmla="*/ 40 w 275"/>
                <a:gd name="T17" fmla="*/ 0 h 10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5"/>
                <a:gd name="T28" fmla="*/ 0 h 1067"/>
                <a:gd name="T29" fmla="*/ 275 w 275"/>
                <a:gd name="T30" fmla="*/ 1067 h 10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5" h="1067">
                  <a:moveTo>
                    <a:pt x="40" y="0"/>
                  </a:moveTo>
                  <a:cubicBezTo>
                    <a:pt x="35" y="235"/>
                    <a:pt x="26" y="471"/>
                    <a:pt x="26" y="706"/>
                  </a:cubicBezTo>
                  <a:cubicBezTo>
                    <a:pt x="26" y="815"/>
                    <a:pt x="0" y="932"/>
                    <a:pt x="40" y="1034"/>
                  </a:cubicBezTo>
                  <a:cubicBezTo>
                    <a:pt x="53" y="1067"/>
                    <a:pt x="108" y="1012"/>
                    <a:pt x="144" y="1008"/>
                  </a:cubicBezTo>
                  <a:cubicBezTo>
                    <a:pt x="188" y="1003"/>
                    <a:pt x="231" y="999"/>
                    <a:pt x="275" y="994"/>
                  </a:cubicBezTo>
                  <a:cubicBezTo>
                    <a:pt x="265" y="893"/>
                    <a:pt x="270" y="887"/>
                    <a:pt x="249" y="811"/>
                  </a:cubicBezTo>
                  <a:cubicBezTo>
                    <a:pt x="226" y="729"/>
                    <a:pt x="184" y="645"/>
                    <a:pt x="157" y="562"/>
                  </a:cubicBezTo>
                  <a:cubicBezTo>
                    <a:pt x="152" y="414"/>
                    <a:pt x="183" y="256"/>
                    <a:pt x="131" y="117"/>
                  </a:cubicBezTo>
                  <a:cubicBezTo>
                    <a:pt x="111" y="63"/>
                    <a:pt x="59" y="56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7" name="Freeform 15"/>
            <p:cNvSpPr>
              <a:spLocks/>
            </p:cNvSpPr>
            <p:nvPr/>
          </p:nvSpPr>
          <p:spPr bwMode="auto">
            <a:xfrm>
              <a:off x="1382" y="2788"/>
              <a:ext cx="145" cy="1061"/>
            </a:xfrm>
            <a:custGeom>
              <a:avLst/>
              <a:gdLst>
                <a:gd name="T0" fmla="*/ 41 w 145"/>
                <a:gd name="T1" fmla="*/ 0 h 1061"/>
                <a:gd name="T2" fmla="*/ 145 w 145"/>
                <a:gd name="T3" fmla="*/ 197 h 1061"/>
                <a:gd name="T4" fmla="*/ 67 w 145"/>
                <a:gd name="T5" fmla="*/ 472 h 1061"/>
                <a:gd name="T6" fmla="*/ 14 w 145"/>
                <a:gd name="T7" fmla="*/ 760 h 1061"/>
                <a:gd name="T8" fmla="*/ 1 w 145"/>
                <a:gd name="T9" fmla="*/ 1061 h 10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061"/>
                <a:gd name="T17" fmla="*/ 145 w 145"/>
                <a:gd name="T18" fmla="*/ 1061 h 10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061">
                  <a:moveTo>
                    <a:pt x="41" y="0"/>
                  </a:moveTo>
                  <a:cubicBezTo>
                    <a:pt x="93" y="54"/>
                    <a:pt x="122" y="126"/>
                    <a:pt x="145" y="197"/>
                  </a:cubicBezTo>
                  <a:cubicBezTo>
                    <a:pt x="133" y="292"/>
                    <a:pt x="120" y="390"/>
                    <a:pt x="67" y="472"/>
                  </a:cubicBezTo>
                  <a:cubicBezTo>
                    <a:pt x="48" y="569"/>
                    <a:pt x="45" y="666"/>
                    <a:pt x="14" y="760"/>
                  </a:cubicBezTo>
                  <a:cubicBezTo>
                    <a:pt x="0" y="1017"/>
                    <a:pt x="1" y="917"/>
                    <a:pt x="1" y="10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8" name="Freeform 16"/>
            <p:cNvSpPr>
              <a:spLocks/>
            </p:cNvSpPr>
            <p:nvPr/>
          </p:nvSpPr>
          <p:spPr bwMode="auto">
            <a:xfrm>
              <a:off x="1462" y="2801"/>
              <a:ext cx="225" cy="367"/>
            </a:xfrm>
            <a:custGeom>
              <a:avLst/>
              <a:gdLst>
                <a:gd name="T0" fmla="*/ 0 w 225"/>
                <a:gd name="T1" fmla="*/ 0 h 367"/>
                <a:gd name="T2" fmla="*/ 144 w 225"/>
                <a:gd name="T3" fmla="*/ 53 h 367"/>
                <a:gd name="T4" fmla="*/ 222 w 225"/>
                <a:gd name="T5" fmla="*/ 367 h 367"/>
                <a:gd name="T6" fmla="*/ 0 60000 65536"/>
                <a:gd name="T7" fmla="*/ 0 60000 65536"/>
                <a:gd name="T8" fmla="*/ 0 60000 65536"/>
                <a:gd name="T9" fmla="*/ 0 w 225"/>
                <a:gd name="T10" fmla="*/ 0 h 367"/>
                <a:gd name="T11" fmla="*/ 225 w 225"/>
                <a:gd name="T12" fmla="*/ 367 h 3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367">
                  <a:moveTo>
                    <a:pt x="0" y="0"/>
                  </a:moveTo>
                  <a:cubicBezTo>
                    <a:pt x="53" y="14"/>
                    <a:pt x="90" y="40"/>
                    <a:pt x="144" y="53"/>
                  </a:cubicBezTo>
                  <a:cubicBezTo>
                    <a:pt x="225" y="134"/>
                    <a:pt x="222" y="259"/>
                    <a:pt x="222" y="3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9" name="Freeform 17"/>
            <p:cNvSpPr>
              <a:spLocks/>
            </p:cNvSpPr>
            <p:nvPr/>
          </p:nvSpPr>
          <p:spPr bwMode="auto">
            <a:xfrm>
              <a:off x="768" y="2906"/>
              <a:ext cx="367" cy="406"/>
            </a:xfrm>
            <a:custGeom>
              <a:avLst/>
              <a:gdLst>
                <a:gd name="T0" fmla="*/ 0 w 367"/>
                <a:gd name="T1" fmla="*/ 0 h 406"/>
                <a:gd name="T2" fmla="*/ 131 w 367"/>
                <a:gd name="T3" fmla="*/ 197 h 406"/>
                <a:gd name="T4" fmla="*/ 183 w 367"/>
                <a:gd name="T5" fmla="*/ 275 h 406"/>
                <a:gd name="T6" fmla="*/ 209 w 367"/>
                <a:gd name="T7" fmla="*/ 327 h 406"/>
                <a:gd name="T8" fmla="*/ 249 w 367"/>
                <a:gd name="T9" fmla="*/ 341 h 406"/>
                <a:gd name="T10" fmla="*/ 340 w 367"/>
                <a:gd name="T11" fmla="*/ 380 h 406"/>
                <a:gd name="T12" fmla="*/ 367 w 367"/>
                <a:gd name="T13" fmla="*/ 406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7"/>
                <a:gd name="T22" fmla="*/ 0 h 406"/>
                <a:gd name="T23" fmla="*/ 367 w 367"/>
                <a:gd name="T24" fmla="*/ 406 h 4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7" h="406">
                  <a:moveTo>
                    <a:pt x="0" y="0"/>
                  </a:moveTo>
                  <a:cubicBezTo>
                    <a:pt x="20" y="80"/>
                    <a:pt x="75" y="139"/>
                    <a:pt x="131" y="197"/>
                  </a:cubicBezTo>
                  <a:cubicBezTo>
                    <a:pt x="160" y="311"/>
                    <a:pt x="119" y="198"/>
                    <a:pt x="183" y="275"/>
                  </a:cubicBezTo>
                  <a:cubicBezTo>
                    <a:pt x="195" y="290"/>
                    <a:pt x="195" y="313"/>
                    <a:pt x="209" y="327"/>
                  </a:cubicBezTo>
                  <a:cubicBezTo>
                    <a:pt x="219" y="337"/>
                    <a:pt x="236" y="335"/>
                    <a:pt x="249" y="341"/>
                  </a:cubicBezTo>
                  <a:cubicBezTo>
                    <a:pt x="355" y="387"/>
                    <a:pt x="253" y="351"/>
                    <a:pt x="340" y="380"/>
                  </a:cubicBezTo>
                  <a:cubicBezTo>
                    <a:pt x="349" y="389"/>
                    <a:pt x="367" y="406"/>
                    <a:pt x="367" y="4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0" name="Freeform 18"/>
            <p:cNvSpPr>
              <a:spLocks/>
            </p:cNvSpPr>
            <p:nvPr/>
          </p:nvSpPr>
          <p:spPr bwMode="auto">
            <a:xfrm>
              <a:off x="755" y="2972"/>
              <a:ext cx="196" cy="445"/>
            </a:xfrm>
            <a:custGeom>
              <a:avLst/>
              <a:gdLst>
                <a:gd name="T0" fmla="*/ 0 w 196"/>
                <a:gd name="T1" fmla="*/ 0 h 445"/>
                <a:gd name="T2" fmla="*/ 13 w 196"/>
                <a:gd name="T3" fmla="*/ 39 h 445"/>
                <a:gd name="T4" fmla="*/ 65 w 196"/>
                <a:gd name="T5" fmla="*/ 117 h 445"/>
                <a:gd name="T6" fmla="*/ 118 w 196"/>
                <a:gd name="T7" fmla="*/ 353 h 445"/>
                <a:gd name="T8" fmla="*/ 196 w 196"/>
                <a:gd name="T9" fmla="*/ 445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445"/>
                <a:gd name="T17" fmla="*/ 196 w 196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445">
                  <a:moveTo>
                    <a:pt x="0" y="0"/>
                  </a:moveTo>
                  <a:cubicBezTo>
                    <a:pt x="4" y="13"/>
                    <a:pt x="6" y="27"/>
                    <a:pt x="13" y="39"/>
                  </a:cubicBezTo>
                  <a:cubicBezTo>
                    <a:pt x="28" y="66"/>
                    <a:pt x="65" y="117"/>
                    <a:pt x="65" y="117"/>
                  </a:cubicBezTo>
                  <a:cubicBezTo>
                    <a:pt x="99" y="283"/>
                    <a:pt x="81" y="205"/>
                    <a:pt x="118" y="353"/>
                  </a:cubicBezTo>
                  <a:cubicBezTo>
                    <a:pt x="126" y="387"/>
                    <a:pt x="172" y="421"/>
                    <a:pt x="196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1" name="Freeform 19"/>
            <p:cNvSpPr>
              <a:spLocks/>
            </p:cNvSpPr>
            <p:nvPr/>
          </p:nvSpPr>
          <p:spPr bwMode="auto">
            <a:xfrm>
              <a:off x="833" y="3809"/>
              <a:ext cx="636" cy="184"/>
            </a:xfrm>
            <a:custGeom>
              <a:avLst/>
              <a:gdLst>
                <a:gd name="T0" fmla="*/ 0 w 636"/>
                <a:gd name="T1" fmla="*/ 0 h 184"/>
                <a:gd name="T2" fmla="*/ 432 w 636"/>
                <a:gd name="T3" fmla="*/ 131 h 184"/>
                <a:gd name="T4" fmla="*/ 576 w 636"/>
                <a:gd name="T5" fmla="*/ 184 h 184"/>
                <a:gd name="T6" fmla="*/ 616 w 636"/>
                <a:gd name="T7" fmla="*/ 171 h 184"/>
                <a:gd name="T8" fmla="*/ 616 w 636"/>
                <a:gd name="T9" fmla="*/ 66 h 184"/>
                <a:gd name="T10" fmla="*/ 537 w 636"/>
                <a:gd name="T11" fmla="*/ 40 h 184"/>
                <a:gd name="T12" fmla="*/ 79 w 636"/>
                <a:gd name="T13" fmla="*/ 14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6"/>
                <a:gd name="T22" fmla="*/ 0 h 184"/>
                <a:gd name="T23" fmla="*/ 636 w 636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6" h="184">
                  <a:moveTo>
                    <a:pt x="0" y="0"/>
                  </a:moveTo>
                  <a:cubicBezTo>
                    <a:pt x="128" y="86"/>
                    <a:pt x="287" y="83"/>
                    <a:pt x="432" y="131"/>
                  </a:cubicBezTo>
                  <a:cubicBezTo>
                    <a:pt x="510" y="106"/>
                    <a:pt x="516" y="144"/>
                    <a:pt x="576" y="184"/>
                  </a:cubicBezTo>
                  <a:cubicBezTo>
                    <a:pt x="589" y="180"/>
                    <a:pt x="606" y="181"/>
                    <a:pt x="616" y="171"/>
                  </a:cubicBezTo>
                  <a:cubicBezTo>
                    <a:pt x="636" y="151"/>
                    <a:pt x="631" y="81"/>
                    <a:pt x="616" y="66"/>
                  </a:cubicBezTo>
                  <a:cubicBezTo>
                    <a:pt x="596" y="47"/>
                    <a:pt x="564" y="45"/>
                    <a:pt x="537" y="40"/>
                  </a:cubicBezTo>
                  <a:cubicBezTo>
                    <a:pt x="350" y="3"/>
                    <a:pt x="375" y="14"/>
                    <a:pt x="79" y="14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2" name="Freeform 20"/>
            <p:cNvSpPr>
              <a:spLocks/>
            </p:cNvSpPr>
            <p:nvPr/>
          </p:nvSpPr>
          <p:spPr bwMode="auto">
            <a:xfrm>
              <a:off x="899" y="3836"/>
              <a:ext cx="559" cy="183"/>
            </a:xfrm>
            <a:custGeom>
              <a:avLst/>
              <a:gdLst>
                <a:gd name="T0" fmla="*/ 0 w 559"/>
                <a:gd name="T1" fmla="*/ 0 h 183"/>
                <a:gd name="T2" fmla="*/ 209 w 559"/>
                <a:gd name="T3" fmla="*/ 91 h 183"/>
                <a:gd name="T4" fmla="*/ 249 w 559"/>
                <a:gd name="T5" fmla="*/ 78 h 183"/>
                <a:gd name="T6" fmla="*/ 327 w 559"/>
                <a:gd name="T7" fmla="*/ 104 h 183"/>
                <a:gd name="T8" fmla="*/ 471 w 559"/>
                <a:gd name="T9" fmla="*/ 183 h 183"/>
                <a:gd name="T10" fmla="*/ 537 w 559"/>
                <a:gd name="T11" fmla="*/ 170 h 183"/>
                <a:gd name="T12" fmla="*/ 537 w 559"/>
                <a:gd name="T13" fmla="*/ 91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9"/>
                <a:gd name="T22" fmla="*/ 0 h 183"/>
                <a:gd name="T23" fmla="*/ 559 w 559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9" h="183">
                  <a:moveTo>
                    <a:pt x="0" y="0"/>
                  </a:moveTo>
                  <a:cubicBezTo>
                    <a:pt x="75" y="19"/>
                    <a:pt x="145" y="48"/>
                    <a:pt x="209" y="91"/>
                  </a:cubicBezTo>
                  <a:cubicBezTo>
                    <a:pt x="222" y="87"/>
                    <a:pt x="235" y="76"/>
                    <a:pt x="249" y="78"/>
                  </a:cubicBezTo>
                  <a:cubicBezTo>
                    <a:pt x="276" y="81"/>
                    <a:pt x="327" y="104"/>
                    <a:pt x="327" y="104"/>
                  </a:cubicBezTo>
                  <a:cubicBezTo>
                    <a:pt x="385" y="162"/>
                    <a:pt x="392" y="163"/>
                    <a:pt x="471" y="183"/>
                  </a:cubicBezTo>
                  <a:cubicBezTo>
                    <a:pt x="493" y="179"/>
                    <a:pt x="518" y="182"/>
                    <a:pt x="537" y="170"/>
                  </a:cubicBezTo>
                  <a:cubicBezTo>
                    <a:pt x="559" y="156"/>
                    <a:pt x="537" y="91"/>
                    <a:pt x="537" y="9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3" name="Freeform 21"/>
            <p:cNvSpPr>
              <a:spLocks/>
            </p:cNvSpPr>
            <p:nvPr/>
          </p:nvSpPr>
          <p:spPr bwMode="auto">
            <a:xfrm>
              <a:off x="1486" y="2261"/>
              <a:ext cx="148" cy="95"/>
            </a:xfrm>
            <a:custGeom>
              <a:avLst/>
              <a:gdLst>
                <a:gd name="T0" fmla="*/ 94 w 148"/>
                <a:gd name="T1" fmla="*/ 43 h 95"/>
                <a:gd name="T2" fmla="*/ 67 w 148"/>
                <a:gd name="T3" fmla="*/ 82 h 95"/>
                <a:gd name="T4" fmla="*/ 107 w 148"/>
                <a:gd name="T5" fmla="*/ 95 h 95"/>
                <a:gd name="T6" fmla="*/ 94 w 148"/>
                <a:gd name="T7" fmla="*/ 43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95"/>
                <a:gd name="T14" fmla="*/ 148 w 148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95">
                  <a:moveTo>
                    <a:pt x="94" y="43"/>
                  </a:moveTo>
                  <a:cubicBezTo>
                    <a:pt x="77" y="37"/>
                    <a:pt x="0" y="0"/>
                    <a:pt x="67" y="82"/>
                  </a:cubicBezTo>
                  <a:cubicBezTo>
                    <a:pt x="76" y="93"/>
                    <a:pt x="94" y="91"/>
                    <a:pt x="107" y="95"/>
                  </a:cubicBezTo>
                  <a:cubicBezTo>
                    <a:pt x="141" y="45"/>
                    <a:pt x="148" y="61"/>
                    <a:pt x="94" y="43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4" name="Freeform 22"/>
            <p:cNvSpPr>
              <a:spLocks/>
            </p:cNvSpPr>
            <p:nvPr/>
          </p:nvSpPr>
          <p:spPr bwMode="auto">
            <a:xfrm>
              <a:off x="1331" y="2356"/>
              <a:ext cx="497" cy="181"/>
            </a:xfrm>
            <a:custGeom>
              <a:avLst/>
              <a:gdLst>
                <a:gd name="T0" fmla="*/ 26 w 497"/>
                <a:gd name="T1" fmla="*/ 40 h 181"/>
                <a:gd name="T2" fmla="*/ 497 w 497"/>
                <a:gd name="T3" fmla="*/ 0 h 181"/>
                <a:gd name="T4" fmla="*/ 484 w 497"/>
                <a:gd name="T5" fmla="*/ 40 h 181"/>
                <a:gd name="T6" fmla="*/ 327 w 497"/>
                <a:gd name="T7" fmla="*/ 92 h 181"/>
                <a:gd name="T8" fmla="*/ 288 w 497"/>
                <a:gd name="T9" fmla="*/ 105 h 181"/>
                <a:gd name="T10" fmla="*/ 249 w 497"/>
                <a:gd name="T11" fmla="*/ 118 h 181"/>
                <a:gd name="T12" fmla="*/ 39 w 497"/>
                <a:gd name="T13" fmla="*/ 144 h 181"/>
                <a:gd name="T14" fmla="*/ 26 w 497"/>
                <a:gd name="T15" fmla="*/ 79 h 181"/>
                <a:gd name="T16" fmla="*/ 0 w 497"/>
                <a:gd name="T17" fmla="*/ 40 h 181"/>
                <a:gd name="T18" fmla="*/ 26 w 497"/>
                <a:gd name="T19" fmla="*/ 4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7"/>
                <a:gd name="T31" fmla="*/ 0 h 181"/>
                <a:gd name="T32" fmla="*/ 497 w 497"/>
                <a:gd name="T33" fmla="*/ 181 h 1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7" h="181">
                  <a:moveTo>
                    <a:pt x="26" y="40"/>
                  </a:moveTo>
                  <a:cubicBezTo>
                    <a:pt x="161" y="33"/>
                    <a:pt x="363" y="45"/>
                    <a:pt x="497" y="0"/>
                  </a:cubicBezTo>
                  <a:cubicBezTo>
                    <a:pt x="493" y="13"/>
                    <a:pt x="495" y="32"/>
                    <a:pt x="484" y="40"/>
                  </a:cubicBezTo>
                  <a:cubicBezTo>
                    <a:pt x="451" y="64"/>
                    <a:pt x="369" y="78"/>
                    <a:pt x="327" y="92"/>
                  </a:cubicBezTo>
                  <a:cubicBezTo>
                    <a:pt x="314" y="96"/>
                    <a:pt x="301" y="101"/>
                    <a:pt x="288" y="105"/>
                  </a:cubicBezTo>
                  <a:cubicBezTo>
                    <a:pt x="275" y="109"/>
                    <a:pt x="249" y="118"/>
                    <a:pt x="249" y="118"/>
                  </a:cubicBezTo>
                  <a:cubicBezTo>
                    <a:pt x="183" y="181"/>
                    <a:pt x="141" y="153"/>
                    <a:pt x="39" y="144"/>
                  </a:cubicBezTo>
                  <a:cubicBezTo>
                    <a:pt x="35" y="122"/>
                    <a:pt x="34" y="100"/>
                    <a:pt x="26" y="79"/>
                  </a:cubicBezTo>
                  <a:cubicBezTo>
                    <a:pt x="21" y="64"/>
                    <a:pt x="0" y="56"/>
                    <a:pt x="0" y="40"/>
                  </a:cubicBezTo>
                  <a:cubicBezTo>
                    <a:pt x="0" y="31"/>
                    <a:pt x="17" y="40"/>
                    <a:pt x="26" y="4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5" name="Freeform 23"/>
            <p:cNvSpPr>
              <a:spLocks/>
            </p:cNvSpPr>
            <p:nvPr/>
          </p:nvSpPr>
          <p:spPr bwMode="auto">
            <a:xfrm>
              <a:off x="816" y="1536"/>
              <a:ext cx="960" cy="1200"/>
            </a:xfrm>
            <a:custGeom>
              <a:avLst/>
              <a:gdLst>
                <a:gd name="T0" fmla="*/ 139 w 835"/>
                <a:gd name="T1" fmla="*/ 26 h 1270"/>
                <a:gd name="T2" fmla="*/ 113 w 835"/>
                <a:gd name="T3" fmla="*/ 0 h 1270"/>
                <a:gd name="T4" fmla="*/ 21 w 835"/>
                <a:gd name="T5" fmla="*/ 91 h 1270"/>
                <a:gd name="T6" fmla="*/ 21 w 835"/>
                <a:gd name="T7" fmla="*/ 393 h 1270"/>
                <a:gd name="T8" fmla="*/ 61 w 835"/>
                <a:gd name="T9" fmla="*/ 576 h 1270"/>
                <a:gd name="T10" fmla="*/ 192 w 835"/>
                <a:gd name="T11" fmla="*/ 707 h 1270"/>
                <a:gd name="T12" fmla="*/ 270 w 835"/>
                <a:gd name="T13" fmla="*/ 759 h 1270"/>
                <a:gd name="T14" fmla="*/ 414 w 835"/>
                <a:gd name="T15" fmla="*/ 916 h 1270"/>
                <a:gd name="T16" fmla="*/ 571 w 835"/>
                <a:gd name="T17" fmla="*/ 1099 h 1270"/>
                <a:gd name="T18" fmla="*/ 650 w 835"/>
                <a:gd name="T19" fmla="*/ 1191 h 1270"/>
                <a:gd name="T20" fmla="*/ 676 w 835"/>
                <a:gd name="T21" fmla="*/ 1152 h 1270"/>
                <a:gd name="T22" fmla="*/ 702 w 835"/>
                <a:gd name="T23" fmla="*/ 1191 h 1270"/>
                <a:gd name="T24" fmla="*/ 741 w 835"/>
                <a:gd name="T25" fmla="*/ 1217 h 1270"/>
                <a:gd name="T26" fmla="*/ 794 w 835"/>
                <a:gd name="T27" fmla="*/ 1270 h 1270"/>
                <a:gd name="T28" fmla="*/ 833 w 835"/>
                <a:gd name="T29" fmla="*/ 1034 h 1270"/>
                <a:gd name="T30" fmla="*/ 768 w 835"/>
                <a:gd name="T31" fmla="*/ 890 h 1270"/>
                <a:gd name="T32" fmla="*/ 702 w 835"/>
                <a:gd name="T33" fmla="*/ 851 h 1270"/>
                <a:gd name="T34" fmla="*/ 637 w 835"/>
                <a:gd name="T35" fmla="*/ 798 h 1270"/>
                <a:gd name="T36" fmla="*/ 558 w 835"/>
                <a:gd name="T37" fmla="*/ 720 h 1270"/>
                <a:gd name="T38" fmla="*/ 519 w 835"/>
                <a:gd name="T39" fmla="*/ 694 h 1270"/>
                <a:gd name="T40" fmla="*/ 467 w 835"/>
                <a:gd name="T41" fmla="*/ 628 h 1270"/>
                <a:gd name="T42" fmla="*/ 414 w 835"/>
                <a:gd name="T43" fmla="*/ 563 h 1270"/>
                <a:gd name="T44" fmla="*/ 309 w 835"/>
                <a:gd name="T45" fmla="*/ 275 h 1270"/>
                <a:gd name="T46" fmla="*/ 205 w 835"/>
                <a:gd name="T47" fmla="*/ 118 h 1270"/>
                <a:gd name="T48" fmla="*/ 139 w 835"/>
                <a:gd name="T49" fmla="*/ 26 h 1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5"/>
                <a:gd name="T76" fmla="*/ 0 h 1270"/>
                <a:gd name="T77" fmla="*/ 835 w 835"/>
                <a:gd name="T78" fmla="*/ 1270 h 1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5" h="1270">
                  <a:moveTo>
                    <a:pt x="139" y="26"/>
                  </a:moveTo>
                  <a:cubicBezTo>
                    <a:pt x="253" y="54"/>
                    <a:pt x="150" y="25"/>
                    <a:pt x="113" y="0"/>
                  </a:cubicBezTo>
                  <a:cubicBezTo>
                    <a:pt x="42" y="18"/>
                    <a:pt x="45" y="24"/>
                    <a:pt x="21" y="91"/>
                  </a:cubicBezTo>
                  <a:cubicBezTo>
                    <a:pt x="0" y="240"/>
                    <a:pt x="2" y="181"/>
                    <a:pt x="21" y="393"/>
                  </a:cubicBezTo>
                  <a:cubicBezTo>
                    <a:pt x="22" y="407"/>
                    <a:pt x="46" y="554"/>
                    <a:pt x="61" y="576"/>
                  </a:cubicBezTo>
                  <a:cubicBezTo>
                    <a:pt x="90" y="617"/>
                    <a:pt x="152" y="668"/>
                    <a:pt x="192" y="707"/>
                  </a:cubicBezTo>
                  <a:cubicBezTo>
                    <a:pt x="215" y="729"/>
                    <a:pt x="270" y="759"/>
                    <a:pt x="270" y="759"/>
                  </a:cubicBezTo>
                  <a:cubicBezTo>
                    <a:pt x="295" y="834"/>
                    <a:pt x="359" y="867"/>
                    <a:pt x="414" y="916"/>
                  </a:cubicBezTo>
                  <a:cubicBezTo>
                    <a:pt x="472" y="967"/>
                    <a:pt x="528" y="1035"/>
                    <a:pt x="571" y="1099"/>
                  </a:cubicBezTo>
                  <a:cubicBezTo>
                    <a:pt x="588" y="1150"/>
                    <a:pt x="605" y="1161"/>
                    <a:pt x="650" y="1191"/>
                  </a:cubicBezTo>
                  <a:cubicBezTo>
                    <a:pt x="659" y="1178"/>
                    <a:pt x="660" y="1152"/>
                    <a:pt x="676" y="1152"/>
                  </a:cubicBezTo>
                  <a:cubicBezTo>
                    <a:pt x="692" y="1152"/>
                    <a:pt x="691" y="1180"/>
                    <a:pt x="702" y="1191"/>
                  </a:cubicBezTo>
                  <a:cubicBezTo>
                    <a:pt x="713" y="1202"/>
                    <a:pt x="729" y="1207"/>
                    <a:pt x="741" y="1217"/>
                  </a:cubicBezTo>
                  <a:cubicBezTo>
                    <a:pt x="760" y="1233"/>
                    <a:pt x="794" y="1270"/>
                    <a:pt x="794" y="1270"/>
                  </a:cubicBezTo>
                  <a:cubicBezTo>
                    <a:pt x="804" y="1191"/>
                    <a:pt x="808" y="1110"/>
                    <a:pt x="833" y="1034"/>
                  </a:cubicBezTo>
                  <a:cubicBezTo>
                    <a:pt x="818" y="941"/>
                    <a:pt x="835" y="943"/>
                    <a:pt x="768" y="890"/>
                  </a:cubicBezTo>
                  <a:cubicBezTo>
                    <a:pt x="717" y="850"/>
                    <a:pt x="768" y="873"/>
                    <a:pt x="702" y="851"/>
                  </a:cubicBezTo>
                  <a:cubicBezTo>
                    <a:pt x="633" y="744"/>
                    <a:pt x="722" y="864"/>
                    <a:pt x="637" y="798"/>
                  </a:cubicBezTo>
                  <a:cubicBezTo>
                    <a:pt x="608" y="775"/>
                    <a:pt x="589" y="741"/>
                    <a:pt x="558" y="720"/>
                  </a:cubicBezTo>
                  <a:cubicBezTo>
                    <a:pt x="545" y="711"/>
                    <a:pt x="532" y="703"/>
                    <a:pt x="519" y="694"/>
                  </a:cubicBezTo>
                  <a:cubicBezTo>
                    <a:pt x="487" y="597"/>
                    <a:pt x="533" y="709"/>
                    <a:pt x="467" y="628"/>
                  </a:cubicBezTo>
                  <a:cubicBezTo>
                    <a:pt x="394" y="538"/>
                    <a:pt x="525" y="637"/>
                    <a:pt x="414" y="563"/>
                  </a:cubicBezTo>
                  <a:cubicBezTo>
                    <a:pt x="384" y="473"/>
                    <a:pt x="363" y="353"/>
                    <a:pt x="309" y="275"/>
                  </a:cubicBezTo>
                  <a:cubicBezTo>
                    <a:pt x="288" y="210"/>
                    <a:pt x="252" y="165"/>
                    <a:pt x="205" y="118"/>
                  </a:cubicBezTo>
                  <a:cubicBezTo>
                    <a:pt x="184" y="54"/>
                    <a:pt x="202" y="88"/>
                    <a:pt x="139" y="2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293" name="Group 24"/>
          <p:cNvGrpSpPr>
            <a:grpSpLocks/>
          </p:cNvGrpSpPr>
          <p:nvPr/>
        </p:nvGrpSpPr>
        <p:grpSpPr bwMode="auto">
          <a:xfrm rot="21115384" flipH="1">
            <a:off x="6019800" y="609600"/>
            <a:ext cx="2438400" cy="2057400"/>
            <a:chOff x="720" y="528"/>
            <a:chExt cx="1575" cy="1229"/>
          </a:xfrm>
        </p:grpSpPr>
        <p:sp>
          <p:nvSpPr>
            <p:cNvPr id="12301" name="Freeform 25"/>
            <p:cNvSpPr>
              <a:spLocks/>
            </p:cNvSpPr>
            <p:nvPr/>
          </p:nvSpPr>
          <p:spPr bwMode="auto">
            <a:xfrm>
              <a:off x="1104" y="1365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2" name="Freeform 26"/>
            <p:cNvSpPr>
              <a:spLocks/>
            </p:cNvSpPr>
            <p:nvPr/>
          </p:nvSpPr>
          <p:spPr bwMode="auto">
            <a:xfrm>
              <a:off x="1200" y="1624"/>
              <a:ext cx="183" cy="133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3" name="Freeform 27"/>
            <p:cNvSpPr>
              <a:spLocks/>
            </p:cNvSpPr>
            <p:nvPr/>
          </p:nvSpPr>
          <p:spPr bwMode="auto">
            <a:xfrm>
              <a:off x="1200" y="1518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4" name="Freeform 28"/>
            <p:cNvSpPr>
              <a:spLocks/>
            </p:cNvSpPr>
            <p:nvPr/>
          </p:nvSpPr>
          <p:spPr bwMode="auto">
            <a:xfrm>
              <a:off x="1440" y="672"/>
              <a:ext cx="174" cy="1042"/>
            </a:xfrm>
            <a:custGeom>
              <a:avLst/>
              <a:gdLst>
                <a:gd name="T0" fmla="*/ 60 w 174"/>
                <a:gd name="T1" fmla="*/ 0 h 1042"/>
                <a:gd name="T2" fmla="*/ 87 w 174"/>
                <a:gd name="T3" fmla="*/ 27 h 1042"/>
                <a:gd name="T4" fmla="*/ 139 w 174"/>
                <a:gd name="T5" fmla="*/ 40 h 1042"/>
                <a:gd name="T6" fmla="*/ 100 w 174"/>
                <a:gd name="T7" fmla="*/ 851 h 1042"/>
                <a:gd name="T8" fmla="*/ 87 w 174"/>
                <a:gd name="T9" fmla="*/ 1021 h 1042"/>
                <a:gd name="T10" fmla="*/ 21 w 174"/>
                <a:gd name="T11" fmla="*/ 995 h 1042"/>
                <a:gd name="T12" fmla="*/ 21 w 174"/>
                <a:gd name="T13" fmla="*/ 79 h 10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1042"/>
                <a:gd name="T23" fmla="*/ 174 w 174"/>
                <a:gd name="T24" fmla="*/ 1042 h 10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1042">
                  <a:moveTo>
                    <a:pt x="60" y="0"/>
                  </a:moveTo>
                  <a:cubicBezTo>
                    <a:pt x="69" y="9"/>
                    <a:pt x="76" y="21"/>
                    <a:pt x="87" y="27"/>
                  </a:cubicBezTo>
                  <a:cubicBezTo>
                    <a:pt x="103" y="35"/>
                    <a:pt x="138" y="22"/>
                    <a:pt x="139" y="40"/>
                  </a:cubicBezTo>
                  <a:cubicBezTo>
                    <a:pt x="174" y="678"/>
                    <a:pt x="162" y="539"/>
                    <a:pt x="100" y="851"/>
                  </a:cubicBezTo>
                  <a:cubicBezTo>
                    <a:pt x="96" y="908"/>
                    <a:pt x="114" y="971"/>
                    <a:pt x="87" y="1021"/>
                  </a:cubicBezTo>
                  <a:cubicBezTo>
                    <a:pt x="76" y="1042"/>
                    <a:pt x="23" y="1019"/>
                    <a:pt x="21" y="995"/>
                  </a:cubicBezTo>
                  <a:cubicBezTo>
                    <a:pt x="0" y="690"/>
                    <a:pt x="21" y="384"/>
                    <a:pt x="21" y="79"/>
                  </a:cubicBezTo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5" name="Freeform 29"/>
            <p:cNvSpPr>
              <a:spLocks/>
            </p:cNvSpPr>
            <p:nvPr/>
          </p:nvSpPr>
          <p:spPr bwMode="auto">
            <a:xfrm>
              <a:off x="1131" y="895"/>
              <a:ext cx="512" cy="198"/>
            </a:xfrm>
            <a:custGeom>
              <a:avLst/>
              <a:gdLst>
                <a:gd name="T0" fmla="*/ 414 w 512"/>
                <a:gd name="T1" fmla="*/ 26 h 198"/>
                <a:gd name="T2" fmla="*/ 34 w 512"/>
                <a:gd name="T3" fmla="*/ 39 h 198"/>
                <a:gd name="T4" fmla="*/ 47 w 512"/>
                <a:gd name="T5" fmla="*/ 144 h 198"/>
                <a:gd name="T6" fmla="*/ 427 w 512"/>
                <a:gd name="T7" fmla="*/ 157 h 198"/>
                <a:gd name="T8" fmla="*/ 440 w 512"/>
                <a:gd name="T9" fmla="*/ 52 h 198"/>
                <a:gd name="T10" fmla="*/ 401 w 512"/>
                <a:gd name="T11" fmla="*/ 39 h 198"/>
                <a:gd name="T12" fmla="*/ 414 w 512"/>
                <a:gd name="T13" fmla="*/ 26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2"/>
                <a:gd name="T22" fmla="*/ 0 h 198"/>
                <a:gd name="T23" fmla="*/ 512 w 512"/>
                <a:gd name="T24" fmla="*/ 198 h 1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2" h="198">
                  <a:moveTo>
                    <a:pt x="414" y="26"/>
                  </a:moveTo>
                  <a:cubicBezTo>
                    <a:pt x="287" y="30"/>
                    <a:pt x="155" y="0"/>
                    <a:pt x="34" y="39"/>
                  </a:cubicBezTo>
                  <a:cubicBezTo>
                    <a:pt x="0" y="50"/>
                    <a:pt x="13" y="134"/>
                    <a:pt x="47" y="144"/>
                  </a:cubicBezTo>
                  <a:cubicBezTo>
                    <a:pt x="168" y="180"/>
                    <a:pt x="300" y="153"/>
                    <a:pt x="427" y="157"/>
                  </a:cubicBezTo>
                  <a:cubicBezTo>
                    <a:pt x="489" y="178"/>
                    <a:pt x="512" y="198"/>
                    <a:pt x="440" y="52"/>
                  </a:cubicBezTo>
                  <a:cubicBezTo>
                    <a:pt x="434" y="40"/>
                    <a:pt x="411" y="49"/>
                    <a:pt x="401" y="39"/>
                  </a:cubicBezTo>
                  <a:cubicBezTo>
                    <a:pt x="397" y="35"/>
                    <a:pt x="410" y="30"/>
                    <a:pt x="414" y="26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6" name="Freeform 30"/>
            <p:cNvSpPr>
              <a:spLocks/>
            </p:cNvSpPr>
            <p:nvPr/>
          </p:nvSpPr>
          <p:spPr bwMode="auto">
            <a:xfrm>
              <a:off x="1184" y="929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7" name="Freeform 31"/>
            <p:cNvSpPr>
              <a:spLocks/>
            </p:cNvSpPr>
            <p:nvPr/>
          </p:nvSpPr>
          <p:spPr bwMode="auto">
            <a:xfrm>
              <a:off x="1344" y="960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8" name="Freeform 32"/>
            <p:cNvSpPr>
              <a:spLocks/>
            </p:cNvSpPr>
            <p:nvPr/>
          </p:nvSpPr>
          <p:spPr bwMode="auto">
            <a:xfrm>
              <a:off x="1283" y="1104"/>
              <a:ext cx="61" cy="576"/>
            </a:xfrm>
            <a:custGeom>
              <a:avLst/>
              <a:gdLst>
                <a:gd name="T0" fmla="*/ 0 w 68"/>
                <a:gd name="T1" fmla="*/ 0 h 707"/>
                <a:gd name="T2" fmla="*/ 26 w 68"/>
                <a:gd name="T3" fmla="*/ 707 h 707"/>
                <a:gd name="T4" fmla="*/ 0 60000 65536"/>
                <a:gd name="T5" fmla="*/ 0 60000 65536"/>
                <a:gd name="T6" fmla="*/ 0 w 68"/>
                <a:gd name="T7" fmla="*/ 0 h 707"/>
                <a:gd name="T8" fmla="*/ 68 w 68"/>
                <a:gd name="T9" fmla="*/ 707 h 7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" h="707">
                  <a:moveTo>
                    <a:pt x="0" y="0"/>
                  </a:moveTo>
                  <a:cubicBezTo>
                    <a:pt x="68" y="271"/>
                    <a:pt x="26" y="153"/>
                    <a:pt x="26" y="7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9" name="Freeform 33"/>
            <p:cNvSpPr>
              <a:spLocks/>
            </p:cNvSpPr>
            <p:nvPr/>
          </p:nvSpPr>
          <p:spPr bwMode="auto">
            <a:xfrm>
              <a:off x="1341" y="1439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0" name="Freeform 34"/>
            <p:cNvSpPr>
              <a:spLocks/>
            </p:cNvSpPr>
            <p:nvPr/>
          </p:nvSpPr>
          <p:spPr bwMode="auto">
            <a:xfrm>
              <a:off x="1296" y="720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1" name="Freeform 35"/>
            <p:cNvSpPr>
              <a:spLocks/>
            </p:cNvSpPr>
            <p:nvPr/>
          </p:nvSpPr>
          <p:spPr bwMode="auto">
            <a:xfrm>
              <a:off x="2016" y="593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2" name="Freeform 36"/>
            <p:cNvSpPr>
              <a:spLocks/>
            </p:cNvSpPr>
            <p:nvPr/>
          </p:nvSpPr>
          <p:spPr bwMode="auto">
            <a:xfrm>
              <a:off x="2112" y="86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3" name="Freeform 37"/>
            <p:cNvSpPr>
              <a:spLocks/>
            </p:cNvSpPr>
            <p:nvPr/>
          </p:nvSpPr>
          <p:spPr bwMode="auto">
            <a:xfrm>
              <a:off x="1920" y="912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4" name="Freeform 38"/>
            <p:cNvSpPr>
              <a:spLocks/>
            </p:cNvSpPr>
            <p:nvPr/>
          </p:nvSpPr>
          <p:spPr bwMode="auto">
            <a:xfrm>
              <a:off x="2016" y="1183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5" name="Freeform 39"/>
            <p:cNvSpPr>
              <a:spLocks/>
            </p:cNvSpPr>
            <p:nvPr/>
          </p:nvSpPr>
          <p:spPr bwMode="auto">
            <a:xfrm>
              <a:off x="1728" y="672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6" name="Freeform 40"/>
            <p:cNvSpPr>
              <a:spLocks/>
            </p:cNvSpPr>
            <p:nvPr/>
          </p:nvSpPr>
          <p:spPr bwMode="auto">
            <a:xfrm>
              <a:off x="1824" y="943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7" name="Freeform 41"/>
            <p:cNvSpPr>
              <a:spLocks/>
            </p:cNvSpPr>
            <p:nvPr/>
          </p:nvSpPr>
          <p:spPr bwMode="auto">
            <a:xfrm>
              <a:off x="1584" y="102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8" name="Freeform 42"/>
            <p:cNvSpPr>
              <a:spLocks/>
            </p:cNvSpPr>
            <p:nvPr/>
          </p:nvSpPr>
          <p:spPr bwMode="auto">
            <a:xfrm>
              <a:off x="1680" y="129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9" name="Freeform 43"/>
            <p:cNvSpPr>
              <a:spLocks/>
            </p:cNvSpPr>
            <p:nvPr/>
          </p:nvSpPr>
          <p:spPr bwMode="auto">
            <a:xfrm>
              <a:off x="2112" y="134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0" name="Freeform 44"/>
            <p:cNvSpPr>
              <a:spLocks/>
            </p:cNvSpPr>
            <p:nvPr/>
          </p:nvSpPr>
          <p:spPr bwMode="auto">
            <a:xfrm>
              <a:off x="1680" y="118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1" name="Freeform 45"/>
            <p:cNvSpPr>
              <a:spLocks/>
            </p:cNvSpPr>
            <p:nvPr/>
          </p:nvSpPr>
          <p:spPr bwMode="auto">
            <a:xfrm>
              <a:off x="1776" y="1457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2" name="Freeform 46"/>
            <p:cNvSpPr>
              <a:spLocks/>
            </p:cNvSpPr>
            <p:nvPr/>
          </p:nvSpPr>
          <p:spPr bwMode="auto">
            <a:xfrm>
              <a:off x="720" y="672"/>
              <a:ext cx="1139" cy="1048"/>
            </a:xfrm>
            <a:custGeom>
              <a:avLst/>
              <a:gdLst>
                <a:gd name="T0" fmla="*/ 236 w 1113"/>
                <a:gd name="T1" fmla="*/ 252 h 894"/>
                <a:gd name="T2" fmla="*/ 367 w 1113"/>
                <a:gd name="T3" fmla="*/ 55 h 894"/>
                <a:gd name="T4" fmla="*/ 458 w 1113"/>
                <a:gd name="T5" fmla="*/ 3 h 894"/>
                <a:gd name="T6" fmla="*/ 681 w 1113"/>
                <a:gd name="T7" fmla="*/ 55 h 894"/>
                <a:gd name="T8" fmla="*/ 864 w 1113"/>
                <a:gd name="T9" fmla="*/ 69 h 894"/>
                <a:gd name="T10" fmla="*/ 982 w 1113"/>
                <a:gd name="T11" fmla="*/ 147 h 894"/>
                <a:gd name="T12" fmla="*/ 982 w 1113"/>
                <a:gd name="T13" fmla="*/ 226 h 894"/>
                <a:gd name="T14" fmla="*/ 995 w 1113"/>
                <a:gd name="T15" fmla="*/ 304 h 894"/>
                <a:gd name="T16" fmla="*/ 1047 w 1113"/>
                <a:gd name="T17" fmla="*/ 592 h 894"/>
                <a:gd name="T18" fmla="*/ 1074 w 1113"/>
                <a:gd name="T19" fmla="*/ 697 h 894"/>
                <a:gd name="T20" fmla="*/ 1113 w 1113"/>
                <a:gd name="T21" fmla="*/ 723 h 894"/>
                <a:gd name="T22" fmla="*/ 1074 w 1113"/>
                <a:gd name="T23" fmla="*/ 710 h 894"/>
                <a:gd name="T24" fmla="*/ 956 w 1113"/>
                <a:gd name="T25" fmla="*/ 697 h 894"/>
                <a:gd name="T26" fmla="*/ 903 w 1113"/>
                <a:gd name="T27" fmla="*/ 775 h 894"/>
                <a:gd name="T28" fmla="*/ 851 w 1113"/>
                <a:gd name="T29" fmla="*/ 854 h 894"/>
                <a:gd name="T30" fmla="*/ 759 w 1113"/>
                <a:gd name="T31" fmla="*/ 789 h 894"/>
                <a:gd name="T32" fmla="*/ 707 w 1113"/>
                <a:gd name="T33" fmla="*/ 815 h 894"/>
                <a:gd name="T34" fmla="*/ 629 w 1113"/>
                <a:gd name="T35" fmla="*/ 841 h 894"/>
                <a:gd name="T36" fmla="*/ 524 w 1113"/>
                <a:gd name="T37" fmla="*/ 828 h 894"/>
                <a:gd name="T38" fmla="*/ 393 w 1113"/>
                <a:gd name="T39" fmla="*/ 815 h 894"/>
                <a:gd name="T40" fmla="*/ 367 w 1113"/>
                <a:gd name="T41" fmla="*/ 854 h 894"/>
                <a:gd name="T42" fmla="*/ 314 w 1113"/>
                <a:gd name="T43" fmla="*/ 789 h 894"/>
                <a:gd name="T44" fmla="*/ 223 w 1113"/>
                <a:gd name="T45" fmla="*/ 815 h 894"/>
                <a:gd name="T46" fmla="*/ 144 w 1113"/>
                <a:gd name="T47" fmla="*/ 880 h 894"/>
                <a:gd name="T48" fmla="*/ 0 w 1113"/>
                <a:gd name="T49" fmla="*/ 710 h 894"/>
                <a:gd name="T50" fmla="*/ 144 w 1113"/>
                <a:gd name="T51" fmla="*/ 553 h 894"/>
                <a:gd name="T52" fmla="*/ 26 w 1113"/>
                <a:gd name="T53" fmla="*/ 527 h 894"/>
                <a:gd name="T54" fmla="*/ 66 w 1113"/>
                <a:gd name="T55" fmla="*/ 461 h 894"/>
                <a:gd name="T56" fmla="*/ 92 w 1113"/>
                <a:gd name="T57" fmla="*/ 422 h 894"/>
                <a:gd name="T58" fmla="*/ 170 w 1113"/>
                <a:gd name="T59" fmla="*/ 343 h 894"/>
                <a:gd name="T60" fmla="*/ 197 w 1113"/>
                <a:gd name="T61" fmla="*/ 265 h 894"/>
                <a:gd name="T62" fmla="*/ 236 w 1113"/>
                <a:gd name="T63" fmla="*/ 252 h 8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13"/>
                <a:gd name="T97" fmla="*/ 0 h 894"/>
                <a:gd name="T98" fmla="*/ 1113 w 1113"/>
                <a:gd name="T99" fmla="*/ 894 h 8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13" h="894">
                  <a:moveTo>
                    <a:pt x="236" y="252"/>
                  </a:moveTo>
                  <a:cubicBezTo>
                    <a:pt x="262" y="144"/>
                    <a:pt x="283" y="125"/>
                    <a:pt x="367" y="55"/>
                  </a:cubicBezTo>
                  <a:cubicBezTo>
                    <a:pt x="433" y="0"/>
                    <a:pt x="374" y="24"/>
                    <a:pt x="458" y="3"/>
                  </a:cubicBezTo>
                  <a:cubicBezTo>
                    <a:pt x="536" y="16"/>
                    <a:pt x="606" y="30"/>
                    <a:pt x="681" y="55"/>
                  </a:cubicBezTo>
                  <a:cubicBezTo>
                    <a:pt x="739" y="74"/>
                    <a:pt x="803" y="64"/>
                    <a:pt x="864" y="69"/>
                  </a:cubicBezTo>
                  <a:cubicBezTo>
                    <a:pt x="916" y="86"/>
                    <a:pt x="943" y="108"/>
                    <a:pt x="982" y="147"/>
                  </a:cubicBezTo>
                  <a:cubicBezTo>
                    <a:pt x="1016" y="250"/>
                    <a:pt x="982" y="121"/>
                    <a:pt x="982" y="226"/>
                  </a:cubicBezTo>
                  <a:cubicBezTo>
                    <a:pt x="982" y="252"/>
                    <a:pt x="990" y="278"/>
                    <a:pt x="995" y="304"/>
                  </a:cubicBezTo>
                  <a:cubicBezTo>
                    <a:pt x="1012" y="401"/>
                    <a:pt x="1032" y="495"/>
                    <a:pt x="1047" y="592"/>
                  </a:cubicBezTo>
                  <a:cubicBezTo>
                    <a:pt x="1047" y="593"/>
                    <a:pt x="1064" y="685"/>
                    <a:pt x="1074" y="697"/>
                  </a:cubicBezTo>
                  <a:cubicBezTo>
                    <a:pt x="1084" y="709"/>
                    <a:pt x="1113" y="707"/>
                    <a:pt x="1113" y="723"/>
                  </a:cubicBezTo>
                  <a:cubicBezTo>
                    <a:pt x="1113" y="737"/>
                    <a:pt x="1088" y="712"/>
                    <a:pt x="1074" y="710"/>
                  </a:cubicBezTo>
                  <a:cubicBezTo>
                    <a:pt x="1035" y="704"/>
                    <a:pt x="995" y="701"/>
                    <a:pt x="956" y="697"/>
                  </a:cubicBezTo>
                  <a:cubicBezTo>
                    <a:pt x="873" y="780"/>
                    <a:pt x="949" y="693"/>
                    <a:pt x="903" y="775"/>
                  </a:cubicBezTo>
                  <a:cubicBezTo>
                    <a:pt x="888" y="803"/>
                    <a:pt x="851" y="854"/>
                    <a:pt x="851" y="854"/>
                  </a:cubicBezTo>
                  <a:cubicBezTo>
                    <a:pt x="791" y="763"/>
                    <a:pt x="829" y="765"/>
                    <a:pt x="759" y="789"/>
                  </a:cubicBezTo>
                  <a:cubicBezTo>
                    <a:pt x="734" y="865"/>
                    <a:pt x="767" y="808"/>
                    <a:pt x="707" y="815"/>
                  </a:cubicBezTo>
                  <a:cubicBezTo>
                    <a:pt x="680" y="818"/>
                    <a:pt x="629" y="841"/>
                    <a:pt x="629" y="841"/>
                  </a:cubicBezTo>
                  <a:cubicBezTo>
                    <a:pt x="582" y="796"/>
                    <a:pt x="579" y="791"/>
                    <a:pt x="524" y="828"/>
                  </a:cubicBezTo>
                  <a:cubicBezTo>
                    <a:pt x="466" y="789"/>
                    <a:pt x="454" y="774"/>
                    <a:pt x="393" y="815"/>
                  </a:cubicBezTo>
                  <a:cubicBezTo>
                    <a:pt x="384" y="828"/>
                    <a:pt x="382" y="848"/>
                    <a:pt x="367" y="854"/>
                  </a:cubicBezTo>
                  <a:cubicBezTo>
                    <a:pt x="319" y="873"/>
                    <a:pt x="319" y="807"/>
                    <a:pt x="314" y="789"/>
                  </a:cubicBezTo>
                  <a:cubicBezTo>
                    <a:pt x="311" y="790"/>
                    <a:pt x="231" y="808"/>
                    <a:pt x="223" y="815"/>
                  </a:cubicBezTo>
                  <a:cubicBezTo>
                    <a:pt x="127" y="894"/>
                    <a:pt x="233" y="850"/>
                    <a:pt x="144" y="880"/>
                  </a:cubicBezTo>
                  <a:cubicBezTo>
                    <a:pt x="166" y="678"/>
                    <a:pt x="232" y="728"/>
                    <a:pt x="0" y="710"/>
                  </a:cubicBezTo>
                  <a:cubicBezTo>
                    <a:pt x="60" y="621"/>
                    <a:pt x="71" y="626"/>
                    <a:pt x="144" y="553"/>
                  </a:cubicBezTo>
                  <a:cubicBezTo>
                    <a:pt x="106" y="540"/>
                    <a:pt x="57" y="552"/>
                    <a:pt x="26" y="527"/>
                  </a:cubicBezTo>
                  <a:cubicBezTo>
                    <a:pt x="5" y="510"/>
                    <a:pt x="62" y="465"/>
                    <a:pt x="66" y="461"/>
                  </a:cubicBezTo>
                  <a:cubicBezTo>
                    <a:pt x="76" y="449"/>
                    <a:pt x="82" y="434"/>
                    <a:pt x="92" y="422"/>
                  </a:cubicBezTo>
                  <a:cubicBezTo>
                    <a:pt x="116" y="394"/>
                    <a:pt x="170" y="343"/>
                    <a:pt x="170" y="343"/>
                  </a:cubicBezTo>
                  <a:cubicBezTo>
                    <a:pt x="179" y="317"/>
                    <a:pt x="188" y="291"/>
                    <a:pt x="197" y="265"/>
                  </a:cubicBezTo>
                  <a:cubicBezTo>
                    <a:pt x="214" y="215"/>
                    <a:pt x="200" y="216"/>
                    <a:pt x="236" y="25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3" name="Freeform 47"/>
            <p:cNvSpPr>
              <a:spLocks/>
            </p:cNvSpPr>
            <p:nvPr/>
          </p:nvSpPr>
          <p:spPr bwMode="auto">
            <a:xfrm>
              <a:off x="1008" y="912"/>
              <a:ext cx="954" cy="691"/>
            </a:xfrm>
            <a:custGeom>
              <a:avLst/>
              <a:gdLst>
                <a:gd name="T0" fmla="*/ 112 w 954"/>
                <a:gd name="T1" fmla="*/ 157 h 643"/>
                <a:gd name="T2" fmla="*/ 164 w 954"/>
                <a:gd name="T3" fmla="*/ 79 h 643"/>
                <a:gd name="T4" fmla="*/ 177 w 954"/>
                <a:gd name="T5" fmla="*/ 40 h 643"/>
                <a:gd name="T6" fmla="*/ 216 w 954"/>
                <a:gd name="T7" fmla="*/ 26 h 643"/>
                <a:gd name="T8" fmla="*/ 256 w 954"/>
                <a:gd name="T9" fmla="*/ 0 h 643"/>
                <a:gd name="T10" fmla="*/ 452 w 954"/>
                <a:gd name="T11" fmla="*/ 13 h 643"/>
                <a:gd name="T12" fmla="*/ 478 w 954"/>
                <a:gd name="T13" fmla="*/ 40 h 643"/>
                <a:gd name="T14" fmla="*/ 504 w 954"/>
                <a:gd name="T15" fmla="*/ 13 h 643"/>
                <a:gd name="T16" fmla="*/ 648 w 954"/>
                <a:gd name="T17" fmla="*/ 26 h 643"/>
                <a:gd name="T18" fmla="*/ 792 w 954"/>
                <a:gd name="T19" fmla="*/ 236 h 643"/>
                <a:gd name="T20" fmla="*/ 845 w 954"/>
                <a:gd name="T21" fmla="*/ 301 h 643"/>
                <a:gd name="T22" fmla="*/ 936 w 954"/>
                <a:gd name="T23" fmla="*/ 341 h 643"/>
                <a:gd name="T24" fmla="*/ 923 w 954"/>
                <a:gd name="T25" fmla="*/ 511 h 643"/>
                <a:gd name="T26" fmla="*/ 819 w 954"/>
                <a:gd name="T27" fmla="*/ 524 h 643"/>
                <a:gd name="T28" fmla="*/ 779 w 954"/>
                <a:gd name="T29" fmla="*/ 550 h 643"/>
                <a:gd name="T30" fmla="*/ 740 w 954"/>
                <a:gd name="T31" fmla="*/ 563 h 643"/>
                <a:gd name="T32" fmla="*/ 544 w 954"/>
                <a:gd name="T33" fmla="*/ 589 h 643"/>
                <a:gd name="T34" fmla="*/ 112 w 954"/>
                <a:gd name="T35" fmla="*/ 602 h 643"/>
                <a:gd name="T36" fmla="*/ 33 w 954"/>
                <a:gd name="T37" fmla="*/ 485 h 643"/>
                <a:gd name="T38" fmla="*/ 46 w 954"/>
                <a:gd name="T39" fmla="*/ 236 h 643"/>
                <a:gd name="T40" fmla="*/ 86 w 954"/>
                <a:gd name="T41" fmla="*/ 210 h 643"/>
                <a:gd name="T42" fmla="*/ 125 w 954"/>
                <a:gd name="T43" fmla="*/ 170 h 643"/>
                <a:gd name="T44" fmla="*/ 164 w 954"/>
                <a:gd name="T45" fmla="*/ 144 h 643"/>
                <a:gd name="T46" fmla="*/ 112 w 954"/>
                <a:gd name="T47" fmla="*/ 157 h 6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54"/>
                <a:gd name="T73" fmla="*/ 0 h 643"/>
                <a:gd name="T74" fmla="*/ 954 w 954"/>
                <a:gd name="T75" fmla="*/ 643 h 6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54" h="643">
                  <a:moveTo>
                    <a:pt x="112" y="157"/>
                  </a:moveTo>
                  <a:cubicBezTo>
                    <a:pt x="143" y="64"/>
                    <a:pt x="99" y="176"/>
                    <a:pt x="164" y="79"/>
                  </a:cubicBezTo>
                  <a:cubicBezTo>
                    <a:pt x="172" y="68"/>
                    <a:pt x="167" y="50"/>
                    <a:pt x="177" y="40"/>
                  </a:cubicBezTo>
                  <a:cubicBezTo>
                    <a:pt x="187" y="30"/>
                    <a:pt x="204" y="32"/>
                    <a:pt x="216" y="26"/>
                  </a:cubicBezTo>
                  <a:cubicBezTo>
                    <a:pt x="230" y="19"/>
                    <a:pt x="243" y="9"/>
                    <a:pt x="256" y="0"/>
                  </a:cubicBezTo>
                  <a:cubicBezTo>
                    <a:pt x="321" y="4"/>
                    <a:pt x="388" y="1"/>
                    <a:pt x="452" y="13"/>
                  </a:cubicBezTo>
                  <a:cubicBezTo>
                    <a:pt x="464" y="15"/>
                    <a:pt x="466" y="40"/>
                    <a:pt x="478" y="40"/>
                  </a:cubicBezTo>
                  <a:cubicBezTo>
                    <a:pt x="490" y="40"/>
                    <a:pt x="495" y="22"/>
                    <a:pt x="504" y="13"/>
                  </a:cubicBezTo>
                  <a:cubicBezTo>
                    <a:pt x="552" y="17"/>
                    <a:pt x="604" y="6"/>
                    <a:pt x="648" y="26"/>
                  </a:cubicBezTo>
                  <a:cubicBezTo>
                    <a:pt x="736" y="67"/>
                    <a:pt x="681" y="199"/>
                    <a:pt x="792" y="236"/>
                  </a:cubicBezTo>
                  <a:cubicBezTo>
                    <a:pt x="812" y="255"/>
                    <a:pt x="824" y="283"/>
                    <a:pt x="845" y="301"/>
                  </a:cubicBezTo>
                  <a:cubicBezTo>
                    <a:pt x="868" y="321"/>
                    <a:pt x="907" y="331"/>
                    <a:pt x="936" y="341"/>
                  </a:cubicBezTo>
                  <a:cubicBezTo>
                    <a:pt x="932" y="398"/>
                    <a:pt x="954" y="463"/>
                    <a:pt x="923" y="511"/>
                  </a:cubicBezTo>
                  <a:cubicBezTo>
                    <a:pt x="904" y="540"/>
                    <a:pt x="853" y="515"/>
                    <a:pt x="819" y="524"/>
                  </a:cubicBezTo>
                  <a:cubicBezTo>
                    <a:pt x="804" y="528"/>
                    <a:pt x="793" y="543"/>
                    <a:pt x="779" y="550"/>
                  </a:cubicBezTo>
                  <a:cubicBezTo>
                    <a:pt x="767" y="556"/>
                    <a:pt x="753" y="560"/>
                    <a:pt x="740" y="563"/>
                  </a:cubicBezTo>
                  <a:cubicBezTo>
                    <a:pt x="681" y="576"/>
                    <a:pt x="601" y="583"/>
                    <a:pt x="544" y="589"/>
                  </a:cubicBezTo>
                  <a:cubicBezTo>
                    <a:pt x="333" y="643"/>
                    <a:pt x="475" y="618"/>
                    <a:pt x="112" y="602"/>
                  </a:cubicBezTo>
                  <a:cubicBezTo>
                    <a:pt x="67" y="558"/>
                    <a:pt x="66" y="535"/>
                    <a:pt x="33" y="485"/>
                  </a:cubicBezTo>
                  <a:cubicBezTo>
                    <a:pt x="10" y="416"/>
                    <a:pt x="0" y="293"/>
                    <a:pt x="46" y="236"/>
                  </a:cubicBezTo>
                  <a:cubicBezTo>
                    <a:pt x="56" y="224"/>
                    <a:pt x="74" y="220"/>
                    <a:pt x="86" y="210"/>
                  </a:cubicBezTo>
                  <a:cubicBezTo>
                    <a:pt x="100" y="198"/>
                    <a:pt x="111" y="182"/>
                    <a:pt x="125" y="170"/>
                  </a:cubicBezTo>
                  <a:cubicBezTo>
                    <a:pt x="137" y="160"/>
                    <a:pt x="175" y="155"/>
                    <a:pt x="164" y="144"/>
                  </a:cubicBezTo>
                  <a:cubicBezTo>
                    <a:pt x="151" y="131"/>
                    <a:pt x="129" y="153"/>
                    <a:pt x="112" y="157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4" name="Freeform 48"/>
            <p:cNvSpPr>
              <a:spLocks/>
            </p:cNvSpPr>
            <p:nvPr/>
          </p:nvSpPr>
          <p:spPr bwMode="auto">
            <a:xfrm>
              <a:off x="1830" y="1287"/>
              <a:ext cx="94" cy="118"/>
            </a:xfrm>
            <a:custGeom>
              <a:avLst/>
              <a:gdLst>
                <a:gd name="T0" fmla="*/ 55 w 94"/>
                <a:gd name="T1" fmla="*/ 0 h 118"/>
                <a:gd name="T2" fmla="*/ 16 w 94"/>
                <a:gd name="T3" fmla="*/ 26 h 118"/>
                <a:gd name="T4" fmla="*/ 68 w 94"/>
                <a:gd name="T5" fmla="*/ 79 h 118"/>
                <a:gd name="T6" fmla="*/ 94 w 94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8"/>
                <a:gd name="T14" fmla="*/ 94 w 94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8">
                  <a:moveTo>
                    <a:pt x="55" y="0"/>
                  </a:moveTo>
                  <a:cubicBezTo>
                    <a:pt x="42" y="9"/>
                    <a:pt x="22" y="11"/>
                    <a:pt x="16" y="26"/>
                  </a:cubicBezTo>
                  <a:cubicBezTo>
                    <a:pt x="0" y="68"/>
                    <a:pt x="49" y="73"/>
                    <a:pt x="68" y="79"/>
                  </a:cubicBezTo>
                  <a:cubicBezTo>
                    <a:pt x="77" y="92"/>
                    <a:pt x="94" y="118"/>
                    <a:pt x="94" y="11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5" name="Freeform 49"/>
            <p:cNvSpPr>
              <a:spLocks/>
            </p:cNvSpPr>
            <p:nvPr/>
          </p:nvSpPr>
          <p:spPr bwMode="auto">
            <a:xfrm>
              <a:off x="1859" y="1196"/>
              <a:ext cx="108" cy="209"/>
            </a:xfrm>
            <a:custGeom>
              <a:avLst/>
              <a:gdLst>
                <a:gd name="T0" fmla="*/ 0 w 108"/>
                <a:gd name="T1" fmla="*/ 157 h 209"/>
                <a:gd name="T2" fmla="*/ 92 w 108"/>
                <a:gd name="T3" fmla="*/ 117 h 209"/>
                <a:gd name="T4" fmla="*/ 78 w 108"/>
                <a:gd name="T5" fmla="*/ 209 h 209"/>
                <a:gd name="T6" fmla="*/ 0 w 108"/>
                <a:gd name="T7" fmla="*/ 157 h 2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09"/>
                <a:gd name="T14" fmla="*/ 108 w 108"/>
                <a:gd name="T15" fmla="*/ 209 h 2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09">
                  <a:moveTo>
                    <a:pt x="0" y="157"/>
                  </a:moveTo>
                  <a:cubicBezTo>
                    <a:pt x="3" y="147"/>
                    <a:pt x="20" y="0"/>
                    <a:pt x="92" y="117"/>
                  </a:cubicBezTo>
                  <a:cubicBezTo>
                    <a:pt x="108" y="143"/>
                    <a:pt x="83" y="178"/>
                    <a:pt x="78" y="209"/>
                  </a:cubicBezTo>
                  <a:cubicBezTo>
                    <a:pt x="52" y="192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6" name="Freeform 50"/>
            <p:cNvSpPr>
              <a:spLocks/>
            </p:cNvSpPr>
            <p:nvPr/>
          </p:nvSpPr>
          <p:spPr bwMode="auto">
            <a:xfrm>
              <a:off x="1885" y="1283"/>
              <a:ext cx="53" cy="48"/>
            </a:xfrm>
            <a:custGeom>
              <a:avLst/>
              <a:gdLst>
                <a:gd name="T0" fmla="*/ 39 w 53"/>
                <a:gd name="T1" fmla="*/ 44 h 48"/>
                <a:gd name="T2" fmla="*/ 0 w 53"/>
                <a:gd name="T3" fmla="*/ 30 h 48"/>
                <a:gd name="T4" fmla="*/ 39 w 53"/>
                <a:gd name="T5" fmla="*/ 4 h 48"/>
                <a:gd name="T6" fmla="*/ 52 w 53"/>
                <a:gd name="T7" fmla="*/ 44 h 48"/>
                <a:gd name="T8" fmla="*/ 39 w 53"/>
                <a:gd name="T9" fmla="*/ 4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8"/>
                <a:gd name="T17" fmla="*/ 53 w 5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8">
                  <a:moveTo>
                    <a:pt x="39" y="44"/>
                  </a:moveTo>
                  <a:cubicBezTo>
                    <a:pt x="26" y="39"/>
                    <a:pt x="0" y="44"/>
                    <a:pt x="0" y="30"/>
                  </a:cubicBezTo>
                  <a:cubicBezTo>
                    <a:pt x="0" y="14"/>
                    <a:pt x="24" y="0"/>
                    <a:pt x="39" y="4"/>
                  </a:cubicBezTo>
                  <a:cubicBezTo>
                    <a:pt x="53" y="8"/>
                    <a:pt x="52" y="30"/>
                    <a:pt x="52" y="44"/>
                  </a:cubicBezTo>
                  <a:cubicBezTo>
                    <a:pt x="52" y="48"/>
                    <a:pt x="43" y="44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7" name="Freeform 51"/>
            <p:cNvSpPr>
              <a:spLocks/>
            </p:cNvSpPr>
            <p:nvPr/>
          </p:nvSpPr>
          <p:spPr bwMode="auto">
            <a:xfrm>
              <a:off x="1584" y="1470"/>
              <a:ext cx="288" cy="66"/>
            </a:xfrm>
            <a:custGeom>
              <a:avLst/>
              <a:gdLst>
                <a:gd name="T0" fmla="*/ 280 w 312"/>
                <a:gd name="T1" fmla="*/ 1 h 118"/>
                <a:gd name="T2" fmla="*/ 31 w 312"/>
                <a:gd name="T3" fmla="*/ 14 h 118"/>
                <a:gd name="T4" fmla="*/ 123 w 312"/>
                <a:gd name="T5" fmla="*/ 27 h 118"/>
                <a:gd name="T6" fmla="*/ 162 w 312"/>
                <a:gd name="T7" fmla="*/ 53 h 118"/>
                <a:gd name="T8" fmla="*/ 228 w 312"/>
                <a:gd name="T9" fmla="*/ 118 h 118"/>
                <a:gd name="T10" fmla="*/ 267 w 312"/>
                <a:gd name="T11" fmla="*/ 92 h 118"/>
                <a:gd name="T12" fmla="*/ 280 w 312"/>
                <a:gd name="T13" fmla="*/ 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"/>
                <a:gd name="T22" fmla="*/ 0 h 118"/>
                <a:gd name="T23" fmla="*/ 312 w 31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" h="118">
                  <a:moveTo>
                    <a:pt x="280" y="1"/>
                  </a:moveTo>
                  <a:cubicBezTo>
                    <a:pt x="197" y="5"/>
                    <a:pt x="113" y="0"/>
                    <a:pt x="31" y="14"/>
                  </a:cubicBezTo>
                  <a:cubicBezTo>
                    <a:pt x="0" y="19"/>
                    <a:pt x="93" y="18"/>
                    <a:pt x="123" y="27"/>
                  </a:cubicBezTo>
                  <a:cubicBezTo>
                    <a:pt x="138" y="31"/>
                    <a:pt x="149" y="44"/>
                    <a:pt x="162" y="53"/>
                  </a:cubicBezTo>
                  <a:cubicBezTo>
                    <a:pt x="174" y="70"/>
                    <a:pt x="200" y="118"/>
                    <a:pt x="228" y="118"/>
                  </a:cubicBezTo>
                  <a:cubicBezTo>
                    <a:pt x="244" y="118"/>
                    <a:pt x="254" y="101"/>
                    <a:pt x="267" y="92"/>
                  </a:cubicBezTo>
                  <a:cubicBezTo>
                    <a:pt x="295" y="8"/>
                    <a:pt x="312" y="33"/>
                    <a:pt x="280" y="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8" name="Freeform 52"/>
            <p:cNvSpPr>
              <a:spLocks/>
            </p:cNvSpPr>
            <p:nvPr/>
          </p:nvSpPr>
          <p:spPr bwMode="auto">
            <a:xfrm>
              <a:off x="1610" y="1484"/>
              <a:ext cx="236" cy="111"/>
            </a:xfrm>
            <a:custGeom>
              <a:avLst/>
              <a:gdLst>
                <a:gd name="T0" fmla="*/ 79 w 236"/>
                <a:gd name="T1" fmla="*/ 0 h 111"/>
                <a:gd name="T2" fmla="*/ 197 w 236"/>
                <a:gd name="T3" fmla="*/ 52 h 111"/>
                <a:gd name="T4" fmla="*/ 236 w 236"/>
                <a:gd name="T5" fmla="*/ 65 h 111"/>
                <a:gd name="T6" fmla="*/ 53 w 236"/>
                <a:gd name="T7" fmla="*/ 52 h 111"/>
                <a:gd name="T8" fmla="*/ 0 w 236"/>
                <a:gd name="T9" fmla="*/ 65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11"/>
                <a:gd name="T17" fmla="*/ 236 w 236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11">
                  <a:moveTo>
                    <a:pt x="79" y="0"/>
                  </a:moveTo>
                  <a:cubicBezTo>
                    <a:pt x="141" y="42"/>
                    <a:pt x="103" y="21"/>
                    <a:pt x="197" y="52"/>
                  </a:cubicBezTo>
                  <a:cubicBezTo>
                    <a:pt x="210" y="56"/>
                    <a:pt x="236" y="65"/>
                    <a:pt x="236" y="65"/>
                  </a:cubicBezTo>
                  <a:cubicBezTo>
                    <a:pt x="166" y="111"/>
                    <a:pt x="119" y="96"/>
                    <a:pt x="53" y="52"/>
                  </a:cubicBezTo>
                  <a:cubicBezTo>
                    <a:pt x="9" y="66"/>
                    <a:pt x="27" y="65"/>
                    <a:pt x="0" y="65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9" name="Freeform 53"/>
            <p:cNvSpPr>
              <a:spLocks/>
            </p:cNvSpPr>
            <p:nvPr/>
          </p:nvSpPr>
          <p:spPr bwMode="auto">
            <a:xfrm>
              <a:off x="1728" y="1143"/>
              <a:ext cx="184" cy="131"/>
            </a:xfrm>
            <a:custGeom>
              <a:avLst/>
              <a:gdLst>
                <a:gd name="T0" fmla="*/ 0 w 184"/>
                <a:gd name="T1" fmla="*/ 0 h 131"/>
                <a:gd name="T2" fmla="*/ 13 w 184"/>
                <a:gd name="T3" fmla="*/ 40 h 131"/>
                <a:gd name="T4" fmla="*/ 170 w 184"/>
                <a:gd name="T5" fmla="*/ 79 h 131"/>
                <a:gd name="T6" fmla="*/ 183 w 184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31"/>
                <a:gd name="T14" fmla="*/ 184 w 18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31">
                  <a:moveTo>
                    <a:pt x="0" y="0"/>
                  </a:moveTo>
                  <a:cubicBezTo>
                    <a:pt x="4" y="13"/>
                    <a:pt x="1" y="32"/>
                    <a:pt x="13" y="40"/>
                  </a:cubicBezTo>
                  <a:cubicBezTo>
                    <a:pt x="31" y="52"/>
                    <a:pt x="138" y="68"/>
                    <a:pt x="170" y="79"/>
                  </a:cubicBezTo>
                  <a:cubicBezTo>
                    <a:pt x="184" y="122"/>
                    <a:pt x="183" y="104"/>
                    <a:pt x="183" y="13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0" name="Freeform 54"/>
            <p:cNvSpPr>
              <a:spLocks/>
            </p:cNvSpPr>
            <p:nvPr/>
          </p:nvSpPr>
          <p:spPr bwMode="auto">
            <a:xfrm>
              <a:off x="1741" y="1169"/>
              <a:ext cx="144" cy="158"/>
            </a:xfrm>
            <a:custGeom>
              <a:avLst/>
              <a:gdLst>
                <a:gd name="T0" fmla="*/ 0 w 144"/>
                <a:gd name="T1" fmla="*/ 0 h 158"/>
                <a:gd name="T2" fmla="*/ 144 w 144"/>
                <a:gd name="T3" fmla="*/ 79 h 158"/>
                <a:gd name="T4" fmla="*/ 105 w 144"/>
                <a:gd name="T5" fmla="*/ 158 h 158"/>
                <a:gd name="T6" fmla="*/ 79 w 144"/>
                <a:gd name="T7" fmla="*/ 131 h 158"/>
                <a:gd name="T8" fmla="*/ 0 w 144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58"/>
                <a:gd name="T17" fmla="*/ 144 w 144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58">
                  <a:moveTo>
                    <a:pt x="0" y="0"/>
                  </a:moveTo>
                  <a:cubicBezTo>
                    <a:pt x="79" y="14"/>
                    <a:pt x="101" y="15"/>
                    <a:pt x="144" y="79"/>
                  </a:cubicBezTo>
                  <a:cubicBezTo>
                    <a:pt x="142" y="86"/>
                    <a:pt x="133" y="158"/>
                    <a:pt x="105" y="158"/>
                  </a:cubicBezTo>
                  <a:cubicBezTo>
                    <a:pt x="93" y="158"/>
                    <a:pt x="87" y="141"/>
                    <a:pt x="79" y="131"/>
                  </a:cubicBezTo>
                  <a:cubicBezTo>
                    <a:pt x="39" y="81"/>
                    <a:pt x="15" y="63"/>
                    <a:pt x="0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1" name="Freeform 55"/>
            <p:cNvSpPr>
              <a:spLocks/>
            </p:cNvSpPr>
            <p:nvPr/>
          </p:nvSpPr>
          <p:spPr bwMode="auto">
            <a:xfrm>
              <a:off x="1833" y="1418"/>
              <a:ext cx="91" cy="53"/>
            </a:xfrm>
            <a:custGeom>
              <a:avLst/>
              <a:gdLst>
                <a:gd name="T0" fmla="*/ 91 w 91"/>
                <a:gd name="T1" fmla="*/ 0 h 53"/>
                <a:gd name="T2" fmla="*/ 0 w 91"/>
                <a:gd name="T3" fmla="*/ 53 h 53"/>
                <a:gd name="T4" fmla="*/ 0 60000 65536"/>
                <a:gd name="T5" fmla="*/ 0 60000 65536"/>
                <a:gd name="T6" fmla="*/ 0 w 91"/>
                <a:gd name="T7" fmla="*/ 0 h 53"/>
                <a:gd name="T8" fmla="*/ 91 w 9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" h="53">
                  <a:moveTo>
                    <a:pt x="91" y="0"/>
                  </a:moveTo>
                  <a:cubicBezTo>
                    <a:pt x="59" y="22"/>
                    <a:pt x="38" y="53"/>
                    <a:pt x="0" y="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2" name="Freeform 56"/>
            <p:cNvSpPr>
              <a:spLocks/>
            </p:cNvSpPr>
            <p:nvPr/>
          </p:nvSpPr>
          <p:spPr bwMode="auto">
            <a:xfrm>
              <a:off x="1104" y="528"/>
              <a:ext cx="334" cy="250"/>
            </a:xfrm>
            <a:custGeom>
              <a:avLst/>
              <a:gdLst>
                <a:gd name="T0" fmla="*/ 39 w 334"/>
                <a:gd name="T1" fmla="*/ 250 h 250"/>
                <a:gd name="T2" fmla="*/ 130 w 334"/>
                <a:gd name="T3" fmla="*/ 1 h 250"/>
                <a:gd name="T4" fmla="*/ 327 w 334"/>
                <a:gd name="T5" fmla="*/ 54 h 250"/>
                <a:gd name="T6" fmla="*/ 327 w 334"/>
                <a:gd name="T7" fmla="*/ 198 h 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4"/>
                <a:gd name="T13" fmla="*/ 0 h 250"/>
                <a:gd name="T14" fmla="*/ 334 w 334"/>
                <a:gd name="T15" fmla="*/ 250 h 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4" h="250">
                  <a:moveTo>
                    <a:pt x="39" y="250"/>
                  </a:moveTo>
                  <a:cubicBezTo>
                    <a:pt x="0" y="132"/>
                    <a:pt x="17" y="39"/>
                    <a:pt x="130" y="1"/>
                  </a:cubicBezTo>
                  <a:cubicBezTo>
                    <a:pt x="139" y="2"/>
                    <a:pt x="319" y="0"/>
                    <a:pt x="327" y="54"/>
                  </a:cubicBezTo>
                  <a:cubicBezTo>
                    <a:pt x="334" y="101"/>
                    <a:pt x="327" y="150"/>
                    <a:pt x="327" y="19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3" name="Freeform 57"/>
            <p:cNvSpPr>
              <a:spLocks/>
            </p:cNvSpPr>
            <p:nvPr/>
          </p:nvSpPr>
          <p:spPr bwMode="auto">
            <a:xfrm>
              <a:off x="1152" y="576"/>
              <a:ext cx="191" cy="162"/>
            </a:xfrm>
            <a:custGeom>
              <a:avLst/>
              <a:gdLst>
                <a:gd name="T0" fmla="*/ 77 w 191"/>
                <a:gd name="T1" fmla="*/ 158 h 162"/>
                <a:gd name="T2" fmla="*/ 50 w 191"/>
                <a:gd name="T3" fmla="*/ 131 h 162"/>
                <a:gd name="T4" fmla="*/ 11 w 191"/>
                <a:gd name="T5" fmla="*/ 105 h 162"/>
                <a:gd name="T6" fmla="*/ 116 w 191"/>
                <a:gd name="T7" fmla="*/ 0 h 162"/>
                <a:gd name="T8" fmla="*/ 181 w 191"/>
                <a:gd name="T9" fmla="*/ 66 h 162"/>
                <a:gd name="T10" fmla="*/ 168 w 191"/>
                <a:gd name="T11" fmla="*/ 105 h 162"/>
                <a:gd name="T12" fmla="*/ 129 w 191"/>
                <a:gd name="T13" fmla="*/ 131 h 162"/>
                <a:gd name="T14" fmla="*/ 103 w 191"/>
                <a:gd name="T15" fmla="*/ 158 h 162"/>
                <a:gd name="T16" fmla="*/ 77 w 191"/>
                <a:gd name="T17" fmla="*/ 158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"/>
                <a:gd name="T28" fmla="*/ 0 h 162"/>
                <a:gd name="T29" fmla="*/ 191 w 191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" h="162">
                  <a:moveTo>
                    <a:pt x="77" y="158"/>
                  </a:moveTo>
                  <a:cubicBezTo>
                    <a:pt x="68" y="149"/>
                    <a:pt x="60" y="139"/>
                    <a:pt x="50" y="131"/>
                  </a:cubicBezTo>
                  <a:cubicBezTo>
                    <a:pt x="38" y="121"/>
                    <a:pt x="13" y="121"/>
                    <a:pt x="11" y="105"/>
                  </a:cubicBezTo>
                  <a:cubicBezTo>
                    <a:pt x="0" y="17"/>
                    <a:pt x="61" y="20"/>
                    <a:pt x="116" y="0"/>
                  </a:cubicBezTo>
                  <a:cubicBezTo>
                    <a:pt x="138" y="22"/>
                    <a:pt x="159" y="44"/>
                    <a:pt x="181" y="66"/>
                  </a:cubicBezTo>
                  <a:cubicBezTo>
                    <a:pt x="191" y="76"/>
                    <a:pt x="177" y="94"/>
                    <a:pt x="168" y="105"/>
                  </a:cubicBezTo>
                  <a:cubicBezTo>
                    <a:pt x="158" y="117"/>
                    <a:pt x="141" y="121"/>
                    <a:pt x="129" y="131"/>
                  </a:cubicBezTo>
                  <a:cubicBezTo>
                    <a:pt x="119" y="139"/>
                    <a:pt x="114" y="152"/>
                    <a:pt x="103" y="158"/>
                  </a:cubicBezTo>
                  <a:cubicBezTo>
                    <a:pt x="95" y="162"/>
                    <a:pt x="86" y="158"/>
                    <a:pt x="77" y="15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4" name="Freeform 58"/>
            <p:cNvSpPr>
              <a:spLocks/>
            </p:cNvSpPr>
            <p:nvPr/>
          </p:nvSpPr>
          <p:spPr bwMode="auto">
            <a:xfrm>
              <a:off x="1488" y="624"/>
              <a:ext cx="192" cy="187"/>
            </a:xfrm>
            <a:custGeom>
              <a:avLst/>
              <a:gdLst>
                <a:gd name="T0" fmla="*/ 14 w 192"/>
                <a:gd name="T1" fmla="*/ 122 h 187"/>
                <a:gd name="T2" fmla="*/ 28 w 192"/>
                <a:gd name="T3" fmla="*/ 17 h 187"/>
                <a:gd name="T4" fmla="*/ 172 w 192"/>
                <a:gd name="T5" fmla="*/ 43 h 187"/>
                <a:gd name="T6" fmla="*/ 185 w 192"/>
                <a:gd name="T7" fmla="*/ 187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87"/>
                <a:gd name="T14" fmla="*/ 192 w 192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87">
                  <a:moveTo>
                    <a:pt x="14" y="122"/>
                  </a:moveTo>
                  <a:cubicBezTo>
                    <a:pt x="19" y="87"/>
                    <a:pt x="0" y="39"/>
                    <a:pt x="28" y="17"/>
                  </a:cubicBezTo>
                  <a:cubicBezTo>
                    <a:pt x="49" y="0"/>
                    <a:pt x="138" y="32"/>
                    <a:pt x="172" y="43"/>
                  </a:cubicBezTo>
                  <a:cubicBezTo>
                    <a:pt x="192" y="125"/>
                    <a:pt x="185" y="77"/>
                    <a:pt x="185" y="18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5" name="Freeform 59"/>
            <p:cNvSpPr>
              <a:spLocks/>
            </p:cNvSpPr>
            <p:nvPr/>
          </p:nvSpPr>
          <p:spPr bwMode="auto">
            <a:xfrm>
              <a:off x="1034" y="1435"/>
              <a:ext cx="550" cy="205"/>
            </a:xfrm>
            <a:custGeom>
              <a:avLst/>
              <a:gdLst>
                <a:gd name="T0" fmla="*/ 79 w 550"/>
                <a:gd name="T1" fmla="*/ 88 h 205"/>
                <a:gd name="T2" fmla="*/ 105 w 550"/>
                <a:gd name="T3" fmla="*/ 193 h 205"/>
                <a:gd name="T4" fmla="*/ 39 w 550"/>
                <a:gd name="T5" fmla="*/ 88 h 205"/>
                <a:gd name="T6" fmla="*/ 53 w 550"/>
                <a:gd name="T7" fmla="*/ 9 h 205"/>
                <a:gd name="T8" fmla="*/ 0 w 550"/>
                <a:gd name="T9" fmla="*/ 22 h 205"/>
                <a:gd name="T10" fmla="*/ 13 w 550"/>
                <a:gd name="T11" fmla="*/ 62 h 205"/>
                <a:gd name="T12" fmla="*/ 92 w 550"/>
                <a:gd name="T13" fmla="*/ 114 h 205"/>
                <a:gd name="T14" fmla="*/ 262 w 550"/>
                <a:gd name="T15" fmla="*/ 193 h 205"/>
                <a:gd name="T16" fmla="*/ 550 w 550"/>
                <a:gd name="T17" fmla="*/ 10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0"/>
                <a:gd name="T28" fmla="*/ 0 h 205"/>
                <a:gd name="T29" fmla="*/ 550 w 550"/>
                <a:gd name="T30" fmla="*/ 205 h 2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0" h="205">
                  <a:moveTo>
                    <a:pt x="79" y="88"/>
                  </a:moveTo>
                  <a:cubicBezTo>
                    <a:pt x="62" y="139"/>
                    <a:pt x="68" y="155"/>
                    <a:pt x="105" y="193"/>
                  </a:cubicBezTo>
                  <a:cubicBezTo>
                    <a:pt x="90" y="148"/>
                    <a:pt x="73" y="121"/>
                    <a:pt x="39" y="88"/>
                  </a:cubicBezTo>
                  <a:cubicBezTo>
                    <a:pt x="55" y="73"/>
                    <a:pt x="104" y="40"/>
                    <a:pt x="53" y="9"/>
                  </a:cubicBezTo>
                  <a:cubicBezTo>
                    <a:pt x="37" y="0"/>
                    <a:pt x="18" y="18"/>
                    <a:pt x="0" y="22"/>
                  </a:cubicBezTo>
                  <a:cubicBezTo>
                    <a:pt x="4" y="35"/>
                    <a:pt x="3" y="52"/>
                    <a:pt x="13" y="62"/>
                  </a:cubicBezTo>
                  <a:cubicBezTo>
                    <a:pt x="35" y="84"/>
                    <a:pt x="66" y="97"/>
                    <a:pt x="92" y="114"/>
                  </a:cubicBezTo>
                  <a:cubicBezTo>
                    <a:pt x="160" y="159"/>
                    <a:pt x="185" y="167"/>
                    <a:pt x="262" y="193"/>
                  </a:cubicBezTo>
                  <a:cubicBezTo>
                    <a:pt x="447" y="181"/>
                    <a:pt x="446" y="205"/>
                    <a:pt x="550" y="10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6" name="Freeform 60"/>
            <p:cNvSpPr>
              <a:spLocks/>
            </p:cNvSpPr>
            <p:nvPr/>
          </p:nvSpPr>
          <p:spPr bwMode="auto">
            <a:xfrm>
              <a:off x="1008" y="1104"/>
              <a:ext cx="545" cy="532"/>
            </a:xfrm>
            <a:custGeom>
              <a:avLst/>
              <a:gdLst>
                <a:gd name="T0" fmla="*/ 106 w 545"/>
                <a:gd name="T1" fmla="*/ 0 h 532"/>
                <a:gd name="T2" fmla="*/ 93 w 545"/>
                <a:gd name="T3" fmla="*/ 39 h 532"/>
                <a:gd name="T4" fmla="*/ 53 w 545"/>
                <a:gd name="T5" fmla="*/ 52 h 532"/>
                <a:gd name="T6" fmla="*/ 27 w 545"/>
                <a:gd name="T7" fmla="*/ 131 h 532"/>
                <a:gd name="T8" fmla="*/ 1 w 545"/>
                <a:gd name="T9" fmla="*/ 170 h 532"/>
                <a:gd name="T10" fmla="*/ 14 w 545"/>
                <a:gd name="T11" fmla="*/ 209 h 532"/>
                <a:gd name="T12" fmla="*/ 27 w 545"/>
                <a:gd name="T13" fmla="*/ 170 h 532"/>
                <a:gd name="T14" fmla="*/ 40 w 545"/>
                <a:gd name="T15" fmla="*/ 209 h 532"/>
                <a:gd name="T16" fmla="*/ 14 w 545"/>
                <a:gd name="T17" fmla="*/ 406 h 532"/>
                <a:gd name="T18" fmla="*/ 27 w 545"/>
                <a:gd name="T19" fmla="*/ 367 h 532"/>
                <a:gd name="T20" fmla="*/ 53 w 545"/>
                <a:gd name="T21" fmla="*/ 340 h 532"/>
                <a:gd name="T22" fmla="*/ 119 w 545"/>
                <a:gd name="T23" fmla="*/ 458 h 532"/>
                <a:gd name="T24" fmla="*/ 158 w 545"/>
                <a:gd name="T25" fmla="*/ 445 h 532"/>
                <a:gd name="T26" fmla="*/ 171 w 545"/>
                <a:gd name="T27" fmla="*/ 406 h 532"/>
                <a:gd name="T28" fmla="*/ 197 w 545"/>
                <a:gd name="T29" fmla="*/ 484 h 532"/>
                <a:gd name="T30" fmla="*/ 224 w 545"/>
                <a:gd name="T31" fmla="*/ 458 h 532"/>
                <a:gd name="T32" fmla="*/ 263 w 545"/>
                <a:gd name="T33" fmla="*/ 484 h 532"/>
                <a:gd name="T34" fmla="*/ 302 w 545"/>
                <a:gd name="T35" fmla="*/ 497 h 532"/>
                <a:gd name="T36" fmla="*/ 328 w 545"/>
                <a:gd name="T37" fmla="*/ 524 h 532"/>
                <a:gd name="T38" fmla="*/ 355 w 545"/>
                <a:gd name="T39" fmla="*/ 497 h 532"/>
                <a:gd name="T40" fmla="*/ 407 w 545"/>
                <a:gd name="T41" fmla="*/ 471 h 532"/>
                <a:gd name="T42" fmla="*/ 433 w 545"/>
                <a:gd name="T43" fmla="*/ 432 h 532"/>
                <a:gd name="T44" fmla="*/ 525 w 545"/>
                <a:gd name="T45" fmla="*/ 471 h 532"/>
                <a:gd name="T46" fmla="*/ 538 w 545"/>
                <a:gd name="T47" fmla="*/ 445 h 5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5"/>
                <a:gd name="T73" fmla="*/ 0 h 532"/>
                <a:gd name="T74" fmla="*/ 545 w 545"/>
                <a:gd name="T75" fmla="*/ 532 h 5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5" h="532">
                  <a:moveTo>
                    <a:pt x="106" y="0"/>
                  </a:moveTo>
                  <a:cubicBezTo>
                    <a:pt x="102" y="13"/>
                    <a:pt x="103" y="29"/>
                    <a:pt x="93" y="39"/>
                  </a:cubicBezTo>
                  <a:cubicBezTo>
                    <a:pt x="83" y="49"/>
                    <a:pt x="61" y="41"/>
                    <a:pt x="53" y="52"/>
                  </a:cubicBezTo>
                  <a:cubicBezTo>
                    <a:pt x="37" y="75"/>
                    <a:pt x="36" y="105"/>
                    <a:pt x="27" y="131"/>
                  </a:cubicBezTo>
                  <a:cubicBezTo>
                    <a:pt x="22" y="146"/>
                    <a:pt x="10" y="157"/>
                    <a:pt x="1" y="170"/>
                  </a:cubicBezTo>
                  <a:cubicBezTo>
                    <a:pt x="5" y="183"/>
                    <a:pt x="0" y="209"/>
                    <a:pt x="14" y="209"/>
                  </a:cubicBezTo>
                  <a:cubicBezTo>
                    <a:pt x="28" y="209"/>
                    <a:pt x="13" y="170"/>
                    <a:pt x="27" y="170"/>
                  </a:cubicBezTo>
                  <a:cubicBezTo>
                    <a:pt x="41" y="170"/>
                    <a:pt x="36" y="196"/>
                    <a:pt x="40" y="209"/>
                  </a:cubicBezTo>
                  <a:cubicBezTo>
                    <a:pt x="32" y="275"/>
                    <a:pt x="14" y="340"/>
                    <a:pt x="14" y="406"/>
                  </a:cubicBezTo>
                  <a:cubicBezTo>
                    <a:pt x="14" y="420"/>
                    <a:pt x="20" y="379"/>
                    <a:pt x="27" y="367"/>
                  </a:cubicBezTo>
                  <a:cubicBezTo>
                    <a:pt x="33" y="356"/>
                    <a:pt x="44" y="349"/>
                    <a:pt x="53" y="340"/>
                  </a:cubicBezTo>
                  <a:cubicBezTo>
                    <a:pt x="86" y="436"/>
                    <a:pt x="60" y="399"/>
                    <a:pt x="119" y="458"/>
                  </a:cubicBezTo>
                  <a:cubicBezTo>
                    <a:pt x="132" y="454"/>
                    <a:pt x="148" y="455"/>
                    <a:pt x="158" y="445"/>
                  </a:cubicBezTo>
                  <a:cubicBezTo>
                    <a:pt x="168" y="435"/>
                    <a:pt x="161" y="396"/>
                    <a:pt x="171" y="406"/>
                  </a:cubicBezTo>
                  <a:cubicBezTo>
                    <a:pt x="190" y="425"/>
                    <a:pt x="197" y="484"/>
                    <a:pt x="197" y="484"/>
                  </a:cubicBezTo>
                  <a:cubicBezTo>
                    <a:pt x="206" y="475"/>
                    <a:pt x="212" y="458"/>
                    <a:pt x="224" y="458"/>
                  </a:cubicBezTo>
                  <a:cubicBezTo>
                    <a:pt x="240" y="458"/>
                    <a:pt x="249" y="477"/>
                    <a:pt x="263" y="484"/>
                  </a:cubicBezTo>
                  <a:cubicBezTo>
                    <a:pt x="275" y="490"/>
                    <a:pt x="289" y="493"/>
                    <a:pt x="302" y="497"/>
                  </a:cubicBezTo>
                  <a:cubicBezTo>
                    <a:pt x="311" y="506"/>
                    <a:pt x="316" y="524"/>
                    <a:pt x="328" y="524"/>
                  </a:cubicBezTo>
                  <a:cubicBezTo>
                    <a:pt x="341" y="524"/>
                    <a:pt x="344" y="504"/>
                    <a:pt x="355" y="497"/>
                  </a:cubicBezTo>
                  <a:cubicBezTo>
                    <a:pt x="371" y="486"/>
                    <a:pt x="390" y="480"/>
                    <a:pt x="407" y="471"/>
                  </a:cubicBezTo>
                  <a:cubicBezTo>
                    <a:pt x="416" y="458"/>
                    <a:pt x="418" y="437"/>
                    <a:pt x="433" y="432"/>
                  </a:cubicBezTo>
                  <a:cubicBezTo>
                    <a:pt x="460" y="423"/>
                    <a:pt x="506" y="458"/>
                    <a:pt x="525" y="471"/>
                  </a:cubicBezTo>
                  <a:cubicBezTo>
                    <a:pt x="545" y="532"/>
                    <a:pt x="538" y="525"/>
                    <a:pt x="538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7" name="Freeform 61"/>
            <p:cNvSpPr>
              <a:spLocks/>
            </p:cNvSpPr>
            <p:nvPr/>
          </p:nvSpPr>
          <p:spPr bwMode="auto">
            <a:xfrm>
              <a:off x="1204" y="827"/>
              <a:ext cx="537" cy="316"/>
            </a:xfrm>
            <a:custGeom>
              <a:avLst/>
              <a:gdLst>
                <a:gd name="T0" fmla="*/ 0 w 537"/>
                <a:gd name="T1" fmla="*/ 146 h 316"/>
                <a:gd name="T2" fmla="*/ 105 w 537"/>
                <a:gd name="T3" fmla="*/ 28 h 316"/>
                <a:gd name="T4" fmla="*/ 354 w 537"/>
                <a:gd name="T5" fmla="*/ 41 h 316"/>
                <a:gd name="T6" fmla="*/ 485 w 537"/>
                <a:gd name="T7" fmla="*/ 54 h 316"/>
                <a:gd name="T8" fmla="*/ 537 w 537"/>
                <a:gd name="T9" fmla="*/ 31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7"/>
                <a:gd name="T16" fmla="*/ 0 h 316"/>
                <a:gd name="T17" fmla="*/ 537 w 537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7" h="316">
                  <a:moveTo>
                    <a:pt x="0" y="146"/>
                  </a:moveTo>
                  <a:cubicBezTo>
                    <a:pt x="19" y="88"/>
                    <a:pt x="57" y="60"/>
                    <a:pt x="105" y="28"/>
                  </a:cubicBezTo>
                  <a:cubicBezTo>
                    <a:pt x="195" y="46"/>
                    <a:pt x="263" y="54"/>
                    <a:pt x="354" y="41"/>
                  </a:cubicBezTo>
                  <a:cubicBezTo>
                    <a:pt x="416" y="0"/>
                    <a:pt x="426" y="16"/>
                    <a:pt x="485" y="54"/>
                  </a:cubicBezTo>
                  <a:cubicBezTo>
                    <a:pt x="522" y="167"/>
                    <a:pt x="537" y="197"/>
                    <a:pt x="537" y="316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8" name="Freeform 62"/>
            <p:cNvSpPr>
              <a:spLocks/>
            </p:cNvSpPr>
            <p:nvPr/>
          </p:nvSpPr>
          <p:spPr bwMode="auto">
            <a:xfrm>
              <a:off x="1715" y="1039"/>
              <a:ext cx="62" cy="124"/>
            </a:xfrm>
            <a:custGeom>
              <a:avLst/>
              <a:gdLst>
                <a:gd name="T0" fmla="*/ 0 w 62"/>
                <a:gd name="T1" fmla="*/ 0 h 124"/>
                <a:gd name="T2" fmla="*/ 39 w 62"/>
                <a:gd name="T3" fmla="*/ 13 h 124"/>
                <a:gd name="T4" fmla="*/ 39 w 62"/>
                <a:gd name="T5" fmla="*/ 117 h 124"/>
                <a:gd name="T6" fmla="*/ 13 w 62"/>
                <a:gd name="T7" fmla="*/ 117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124"/>
                <a:gd name="T14" fmla="*/ 62 w 62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124">
                  <a:moveTo>
                    <a:pt x="0" y="0"/>
                  </a:moveTo>
                  <a:cubicBezTo>
                    <a:pt x="13" y="4"/>
                    <a:pt x="29" y="3"/>
                    <a:pt x="39" y="13"/>
                  </a:cubicBezTo>
                  <a:cubicBezTo>
                    <a:pt x="62" y="36"/>
                    <a:pt x="50" y="98"/>
                    <a:pt x="39" y="117"/>
                  </a:cubicBezTo>
                  <a:cubicBezTo>
                    <a:pt x="35" y="124"/>
                    <a:pt x="22" y="117"/>
                    <a:pt x="13" y="11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9" name="Freeform 63"/>
            <p:cNvSpPr>
              <a:spLocks/>
            </p:cNvSpPr>
            <p:nvPr/>
          </p:nvSpPr>
          <p:spPr bwMode="auto">
            <a:xfrm>
              <a:off x="1728" y="1117"/>
              <a:ext cx="13" cy="39"/>
            </a:xfrm>
            <a:custGeom>
              <a:avLst/>
              <a:gdLst>
                <a:gd name="T0" fmla="*/ 0 w 13"/>
                <a:gd name="T1" fmla="*/ 0 h 39"/>
                <a:gd name="T2" fmla="*/ 13 w 13"/>
                <a:gd name="T3" fmla="*/ 39 h 39"/>
                <a:gd name="T4" fmla="*/ 0 w 13"/>
                <a:gd name="T5" fmla="*/ 0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0"/>
                  </a:moveTo>
                  <a:cubicBezTo>
                    <a:pt x="4" y="13"/>
                    <a:pt x="13" y="39"/>
                    <a:pt x="13" y="39"/>
                  </a:cubicBezTo>
                  <a:cubicBezTo>
                    <a:pt x="13" y="39"/>
                    <a:pt x="4" y="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0" name="Freeform 64"/>
            <p:cNvSpPr>
              <a:spLocks/>
            </p:cNvSpPr>
            <p:nvPr/>
          </p:nvSpPr>
          <p:spPr bwMode="auto">
            <a:xfrm>
              <a:off x="1657" y="960"/>
              <a:ext cx="110" cy="270"/>
            </a:xfrm>
            <a:custGeom>
              <a:avLst/>
              <a:gdLst>
                <a:gd name="T0" fmla="*/ 58 w 110"/>
                <a:gd name="T1" fmla="*/ 13 h 270"/>
                <a:gd name="T2" fmla="*/ 32 w 110"/>
                <a:gd name="T3" fmla="*/ 52 h 270"/>
                <a:gd name="T4" fmla="*/ 45 w 110"/>
                <a:gd name="T5" fmla="*/ 13 h 270"/>
                <a:gd name="T6" fmla="*/ 110 w 110"/>
                <a:gd name="T7" fmla="*/ 196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270"/>
                <a:gd name="T14" fmla="*/ 110 w 110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270">
                  <a:moveTo>
                    <a:pt x="58" y="13"/>
                  </a:moveTo>
                  <a:cubicBezTo>
                    <a:pt x="49" y="26"/>
                    <a:pt x="48" y="52"/>
                    <a:pt x="32" y="52"/>
                  </a:cubicBezTo>
                  <a:cubicBezTo>
                    <a:pt x="18" y="52"/>
                    <a:pt x="42" y="0"/>
                    <a:pt x="45" y="13"/>
                  </a:cubicBezTo>
                  <a:cubicBezTo>
                    <a:pt x="109" y="270"/>
                    <a:pt x="0" y="86"/>
                    <a:pt x="110" y="1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1" name="Freeform 65"/>
            <p:cNvSpPr>
              <a:spLocks/>
            </p:cNvSpPr>
            <p:nvPr/>
          </p:nvSpPr>
          <p:spPr bwMode="auto">
            <a:xfrm>
              <a:off x="1477" y="1012"/>
              <a:ext cx="152" cy="195"/>
            </a:xfrm>
            <a:custGeom>
              <a:avLst/>
              <a:gdLst>
                <a:gd name="T0" fmla="*/ 55 w 152"/>
                <a:gd name="T1" fmla="*/ 157 h 195"/>
                <a:gd name="T2" fmla="*/ 42 w 152"/>
                <a:gd name="T3" fmla="*/ 118 h 195"/>
                <a:gd name="T4" fmla="*/ 15 w 152"/>
                <a:gd name="T5" fmla="*/ 92 h 195"/>
                <a:gd name="T6" fmla="*/ 42 w 152"/>
                <a:gd name="T7" fmla="*/ 0 h 195"/>
                <a:gd name="T8" fmla="*/ 120 w 152"/>
                <a:gd name="T9" fmla="*/ 27 h 195"/>
                <a:gd name="T10" fmla="*/ 146 w 152"/>
                <a:gd name="T11" fmla="*/ 105 h 195"/>
                <a:gd name="T12" fmla="*/ 133 w 152"/>
                <a:gd name="T13" fmla="*/ 171 h 195"/>
                <a:gd name="T14" fmla="*/ 2 w 152"/>
                <a:gd name="T15" fmla="*/ 92 h 195"/>
                <a:gd name="T16" fmla="*/ 15 w 152"/>
                <a:gd name="T17" fmla="*/ 66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95"/>
                <a:gd name="T29" fmla="*/ 152 w 152"/>
                <a:gd name="T30" fmla="*/ 195 h 1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95">
                  <a:moveTo>
                    <a:pt x="55" y="157"/>
                  </a:moveTo>
                  <a:cubicBezTo>
                    <a:pt x="51" y="144"/>
                    <a:pt x="49" y="130"/>
                    <a:pt x="42" y="118"/>
                  </a:cubicBezTo>
                  <a:cubicBezTo>
                    <a:pt x="35" y="107"/>
                    <a:pt x="17" y="104"/>
                    <a:pt x="15" y="92"/>
                  </a:cubicBezTo>
                  <a:cubicBezTo>
                    <a:pt x="13" y="80"/>
                    <a:pt x="37" y="15"/>
                    <a:pt x="42" y="0"/>
                  </a:cubicBezTo>
                  <a:cubicBezTo>
                    <a:pt x="68" y="9"/>
                    <a:pt x="94" y="18"/>
                    <a:pt x="120" y="27"/>
                  </a:cubicBezTo>
                  <a:cubicBezTo>
                    <a:pt x="146" y="36"/>
                    <a:pt x="146" y="105"/>
                    <a:pt x="146" y="105"/>
                  </a:cubicBezTo>
                  <a:cubicBezTo>
                    <a:pt x="142" y="127"/>
                    <a:pt x="152" y="160"/>
                    <a:pt x="133" y="171"/>
                  </a:cubicBezTo>
                  <a:cubicBezTo>
                    <a:pt x="90" y="195"/>
                    <a:pt x="10" y="134"/>
                    <a:pt x="2" y="92"/>
                  </a:cubicBezTo>
                  <a:cubicBezTo>
                    <a:pt x="0" y="82"/>
                    <a:pt x="11" y="75"/>
                    <a:pt x="15" y="66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2" name="Freeform 66"/>
            <p:cNvSpPr>
              <a:spLocks/>
            </p:cNvSpPr>
            <p:nvPr/>
          </p:nvSpPr>
          <p:spPr bwMode="auto">
            <a:xfrm>
              <a:off x="1505" y="1083"/>
              <a:ext cx="126" cy="106"/>
            </a:xfrm>
            <a:custGeom>
              <a:avLst/>
              <a:gdLst>
                <a:gd name="T0" fmla="*/ 0 w 126"/>
                <a:gd name="T1" fmla="*/ 73 h 106"/>
                <a:gd name="T2" fmla="*/ 118 w 126"/>
                <a:gd name="T3" fmla="*/ 21 h 106"/>
                <a:gd name="T4" fmla="*/ 105 w 126"/>
                <a:gd name="T5" fmla="*/ 100 h 106"/>
                <a:gd name="T6" fmla="*/ 0 w 126"/>
                <a:gd name="T7" fmla="*/ 73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06"/>
                <a:gd name="T14" fmla="*/ 126 w 126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06">
                  <a:moveTo>
                    <a:pt x="0" y="73"/>
                  </a:moveTo>
                  <a:cubicBezTo>
                    <a:pt x="26" y="0"/>
                    <a:pt x="49" y="4"/>
                    <a:pt x="118" y="21"/>
                  </a:cubicBezTo>
                  <a:cubicBezTo>
                    <a:pt x="114" y="47"/>
                    <a:pt x="126" y="83"/>
                    <a:pt x="105" y="100"/>
                  </a:cubicBezTo>
                  <a:cubicBezTo>
                    <a:pt x="98" y="106"/>
                    <a:pt x="16" y="78"/>
                    <a:pt x="0" y="7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3" name="Freeform 67"/>
            <p:cNvSpPr>
              <a:spLocks/>
            </p:cNvSpPr>
            <p:nvPr/>
          </p:nvSpPr>
          <p:spPr bwMode="auto">
            <a:xfrm>
              <a:off x="1384" y="950"/>
              <a:ext cx="187" cy="115"/>
            </a:xfrm>
            <a:custGeom>
              <a:avLst/>
              <a:gdLst>
                <a:gd name="T0" fmla="*/ 4 w 187"/>
                <a:gd name="T1" fmla="*/ 115 h 115"/>
                <a:gd name="T2" fmla="*/ 17 w 187"/>
                <a:gd name="T3" fmla="*/ 36 h 115"/>
                <a:gd name="T4" fmla="*/ 187 w 187"/>
                <a:gd name="T5" fmla="*/ 10 h 115"/>
                <a:gd name="T6" fmla="*/ 0 60000 65536"/>
                <a:gd name="T7" fmla="*/ 0 60000 65536"/>
                <a:gd name="T8" fmla="*/ 0 60000 65536"/>
                <a:gd name="T9" fmla="*/ 0 w 187"/>
                <a:gd name="T10" fmla="*/ 0 h 115"/>
                <a:gd name="T11" fmla="*/ 187 w 187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15">
                  <a:moveTo>
                    <a:pt x="4" y="115"/>
                  </a:moveTo>
                  <a:cubicBezTo>
                    <a:pt x="8" y="89"/>
                    <a:pt x="0" y="56"/>
                    <a:pt x="17" y="36"/>
                  </a:cubicBezTo>
                  <a:cubicBezTo>
                    <a:pt x="48" y="0"/>
                    <a:pt x="153" y="10"/>
                    <a:pt x="187" y="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4" name="Freeform 68"/>
            <p:cNvSpPr>
              <a:spLocks/>
            </p:cNvSpPr>
            <p:nvPr/>
          </p:nvSpPr>
          <p:spPr bwMode="auto">
            <a:xfrm>
              <a:off x="1728" y="1104"/>
              <a:ext cx="13" cy="39"/>
            </a:xfrm>
            <a:custGeom>
              <a:avLst/>
              <a:gdLst>
                <a:gd name="T0" fmla="*/ 0 w 13"/>
                <a:gd name="T1" fmla="*/ 39 h 39"/>
                <a:gd name="T2" fmla="*/ 13 w 13"/>
                <a:gd name="T3" fmla="*/ 0 h 39"/>
                <a:gd name="T4" fmla="*/ 0 w 13"/>
                <a:gd name="T5" fmla="*/ 39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39"/>
                  </a:moveTo>
                  <a:cubicBezTo>
                    <a:pt x="4" y="26"/>
                    <a:pt x="13" y="0"/>
                    <a:pt x="13" y="0"/>
                  </a:cubicBezTo>
                  <a:cubicBezTo>
                    <a:pt x="13" y="0"/>
                    <a:pt x="4" y="26"/>
                    <a:pt x="0" y="3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5" name="Freeform 69"/>
            <p:cNvSpPr>
              <a:spLocks/>
            </p:cNvSpPr>
            <p:nvPr/>
          </p:nvSpPr>
          <p:spPr bwMode="auto">
            <a:xfrm>
              <a:off x="1674" y="998"/>
              <a:ext cx="106" cy="113"/>
            </a:xfrm>
            <a:custGeom>
              <a:avLst/>
              <a:gdLst>
                <a:gd name="T0" fmla="*/ 51 w 106"/>
                <a:gd name="T1" fmla="*/ 90 h 113"/>
                <a:gd name="T2" fmla="*/ 38 w 106"/>
                <a:gd name="T3" fmla="*/ 52 h 113"/>
                <a:gd name="T4" fmla="*/ 89 w 106"/>
                <a:gd name="T5" fmla="*/ 103 h 113"/>
                <a:gd name="T6" fmla="*/ 51 w 106"/>
                <a:gd name="T7" fmla="*/ 90 h 113"/>
                <a:gd name="T8" fmla="*/ 0 w 106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13"/>
                <a:gd name="T17" fmla="*/ 106 w 106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13">
                  <a:moveTo>
                    <a:pt x="51" y="90"/>
                  </a:moveTo>
                  <a:cubicBezTo>
                    <a:pt x="47" y="77"/>
                    <a:pt x="29" y="62"/>
                    <a:pt x="38" y="52"/>
                  </a:cubicBezTo>
                  <a:cubicBezTo>
                    <a:pt x="55" y="35"/>
                    <a:pt x="106" y="86"/>
                    <a:pt x="89" y="103"/>
                  </a:cubicBezTo>
                  <a:cubicBezTo>
                    <a:pt x="80" y="113"/>
                    <a:pt x="64" y="94"/>
                    <a:pt x="51" y="90"/>
                  </a:cubicBezTo>
                  <a:cubicBezTo>
                    <a:pt x="39" y="55"/>
                    <a:pt x="26" y="28"/>
                    <a:pt x="0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6" name="Freeform 70"/>
            <p:cNvSpPr>
              <a:spLocks/>
            </p:cNvSpPr>
            <p:nvPr/>
          </p:nvSpPr>
          <p:spPr bwMode="auto">
            <a:xfrm>
              <a:off x="1879" y="1395"/>
              <a:ext cx="62" cy="77"/>
            </a:xfrm>
            <a:custGeom>
              <a:avLst/>
              <a:gdLst>
                <a:gd name="T0" fmla="*/ 25 w 62"/>
                <a:gd name="T1" fmla="*/ 0 h 77"/>
                <a:gd name="T2" fmla="*/ 38 w 62"/>
                <a:gd name="T3" fmla="*/ 39 h 77"/>
                <a:gd name="T4" fmla="*/ 25 w 62"/>
                <a:gd name="T5" fmla="*/ 77 h 77"/>
                <a:gd name="T6" fmla="*/ 51 w 62"/>
                <a:gd name="T7" fmla="*/ 39 h 77"/>
                <a:gd name="T8" fmla="*/ 12 w 62"/>
                <a:gd name="T9" fmla="*/ 64 h 77"/>
                <a:gd name="T10" fmla="*/ 25 w 6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77"/>
                <a:gd name="T20" fmla="*/ 62 w 62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77">
                  <a:moveTo>
                    <a:pt x="25" y="0"/>
                  </a:moveTo>
                  <a:cubicBezTo>
                    <a:pt x="29" y="13"/>
                    <a:pt x="38" y="25"/>
                    <a:pt x="38" y="39"/>
                  </a:cubicBezTo>
                  <a:cubicBezTo>
                    <a:pt x="38" y="52"/>
                    <a:pt x="12" y="77"/>
                    <a:pt x="25" y="77"/>
                  </a:cubicBezTo>
                  <a:cubicBezTo>
                    <a:pt x="40" y="77"/>
                    <a:pt x="62" y="50"/>
                    <a:pt x="51" y="39"/>
                  </a:cubicBezTo>
                  <a:cubicBezTo>
                    <a:pt x="40" y="28"/>
                    <a:pt x="21" y="77"/>
                    <a:pt x="12" y="64"/>
                  </a:cubicBezTo>
                  <a:cubicBezTo>
                    <a:pt x="0" y="46"/>
                    <a:pt x="21" y="2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2294" name="Picture 10" descr="tho m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502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2590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76" name="AutoShape 76"/>
          <p:cNvSpPr>
            <a:spLocks noChangeArrowheads="1"/>
          </p:cNvSpPr>
          <p:nvPr/>
        </p:nvSpPr>
        <p:spPr bwMode="auto">
          <a:xfrm rot="5400000">
            <a:off x="3278982" y="-3050382"/>
            <a:ext cx="2220912" cy="1920875"/>
          </a:xfrm>
          <a:prstGeom prst="cloudCallout">
            <a:avLst>
              <a:gd name="adj1" fmla="val 81093"/>
              <a:gd name="adj2" fmla="val -25620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vert="eaVer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Mẹ ! Mẹ ! Mẹ dặn con ở nhà con lại đi chơi xa, con xin lỗi mẹ</a:t>
            </a:r>
          </a:p>
        </p:txBody>
      </p:sp>
      <p:pic>
        <p:nvPicPr>
          <p:cNvPr id="12297" name="Picture 77" descr="Bluebird05-animated-chick_in_fl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260" flipH="1">
            <a:off x="5562600" y="304800"/>
            <a:ext cx="12192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78" descr="Bluebird05-animated-chick_in_fl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00">
            <a:off x="2913063" y="292100"/>
            <a:ext cx="9731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79" descr="Bluebird05-animated-chick_in_fl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2982">
            <a:off x="698500" y="169863"/>
            <a:ext cx="1208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80" descr="Bluebird05-animated-chick_in_fl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73" flipH="1">
            <a:off x="7924800" y="0"/>
            <a:ext cx="12192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804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3 0.1933 L 0.08664 0.57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8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bu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5240">
            <a:off x="703263" y="3154363"/>
            <a:ext cx="79248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1749" name="Picture 4" descr="khu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6156325" y="453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1066800" y="2205038"/>
            <a:ext cx="7620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>
                <a:solidFill>
                  <a:srgbClr val="0000FF"/>
                </a:solidFill>
                <a:latin typeface="Times New Roman" pitchFamily="18" charset="0"/>
              </a:rPr>
              <a:t>ĐÀM THOẠI TRÍCH DẪN NỘI DUNG CÂU CHUYỆN</a:t>
            </a:r>
          </a:p>
        </p:txBody>
      </p:sp>
      <p:pic>
        <p:nvPicPr>
          <p:cNvPr id="14344" name="Picture 17" descr="Ho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6823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559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Guerreira da Luz &amp;amp; Metamorfose d&amp;#39;alma">
            <a:extLst>
              <a:ext uri="{FF2B5EF4-FFF2-40B4-BE49-F238E27FC236}">
                <a16:creationId xmlns:a16="http://schemas.microsoft.com/office/drawing/2014/main" xmlns="" id="{143A2269-AAB2-4E57-B817-77823D03A2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55" y="17996"/>
            <a:ext cx="9251455" cy="684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11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59" y="3770007"/>
            <a:ext cx="762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7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27113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8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9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0"/>
            <a:ext cx="685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2" name="AutoShape 30"/>
          <p:cNvSpPr>
            <a:spLocks noChangeArrowheads="1"/>
          </p:cNvSpPr>
          <p:nvPr/>
        </p:nvSpPr>
        <p:spPr bwMode="auto">
          <a:xfrm rot="10800000">
            <a:off x="3575758" y="1609476"/>
            <a:ext cx="3429001" cy="2308162"/>
          </a:xfrm>
          <a:prstGeom prst="cloudCallout">
            <a:avLst>
              <a:gd name="adj1" fmla="val 38534"/>
              <a:gd name="adj2" fmla="val -76270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chuyện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tên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gì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?</a:t>
            </a:r>
          </a:p>
        </p:txBody>
      </p:sp>
      <p:pic>
        <p:nvPicPr>
          <p:cNvPr id="3080" name="Picture 8" descr="Ghim trên Hình nền động">
            <a:extLst>
              <a:ext uri="{FF2B5EF4-FFF2-40B4-BE49-F238E27FC236}">
                <a16:creationId xmlns:a16="http://schemas.microsoft.com/office/drawing/2014/main" xmlns="" id="{55BA1A39-3F40-4E94-958E-62D3E74065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917" y="2967038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5" descr="ALRMCLOK">
            <a:extLst>
              <a:ext uri="{FF2B5EF4-FFF2-40B4-BE49-F238E27FC236}">
                <a16:creationId xmlns:a16="http://schemas.microsoft.com/office/drawing/2014/main" xmlns="" id="{50E2E6BB-59EC-4851-885A-22EA6304A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6" y="5600700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176">
            <a:extLst>
              <a:ext uri="{FF2B5EF4-FFF2-40B4-BE49-F238E27FC236}">
                <a16:creationId xmlns:a16="http://schemas.microsoft.com/office/drawing/2014/main" xmlns="" id="{B0F0BD2D-684F-4262-8FA1-26A52D3BC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</a:rPr>
              <a:t>5</a:t>
            </a:r>
          </a:p>
        </p:txBody>
      </p:sp>
      <p:sp>
        <p:nvSpPr>
          <p:cNvPr id="24" name="Oval 176">
            <a:extLst>
              <a:ext uri="{FF2B5EF4-FFF2-40B4-BE49-F238E27FC236}">
                <a16:creationId xmlns:a16="http://schemas.microsoft.com/office/drawing/2014/main" xmlns="" id="{C2A19961-763E-46E7-A123-0D42A69E1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</a:rPr>
              <a:t>4</a:t>
            </a:r>
          </a:p>
        </p:txBody>
      </p:sp>
      <p:sp>
        <p:nvSpPr>
          <p:cNvPr id="25" name="Oval 176">
            <a:extLst>
              <a:ext uri="{FF2B5EF4-FFF2-40B4-BE49-F238E27FC236}">
                <a16:creationId xmlns:a16="http://schemas.microsoft.com/office/drawing/2014/main" xmlns="" id="{F3A031BA-AD47-43BC-AFD8-D755B68CE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</a:rPr>
              <a:t>3</a:t>
            </a:r>
          </a:p>
        </p:txBody>
      </p:sp>
      <p:sp>
        <p:nvSpPr>
          <p:cNvPr id="26" name="Oval 176">
            <a:extLst>
              <a:ext uri="{FF2B5EF4-FFF2-40B4-BE49-F238E27FC236}">
                <a16:creationId xmlns:a16="http://schemas.microsoft.com/office/drawing/2014/main" xmlns="" id="{F515E4D1-8E22-408B-83BA-D256208BC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</a:rPr>
              <a:t>2</a:t>
            </a:r>
          </a:p>
        </p:txBody>
      </p:sp>
      <p:sp>
        <p:nvSpPr>
          <p:cNvPr id="27" name="Oval 176">
            <a:extLst>
              <a:ext uri="{FF2B5EF4-FFF2-40B4-BE49-F238E27FC236}">
                <a16:creationId xmlns:a16="http://schemas.microsoft.com/office/drawing/2014/main" xmlns="" id="{66717DBE-0DAC-40D7-A2D5-D0B466911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</a:rPr>
              <a:t>1</a:t>
            </a:r>
          </a:p>
        </p:txBody>
      </p:sp>
      <p:sp>
        <p:nvSpPr>
          <p:cNvPr id="28" name="Oval 176">
            <a:extLst>
              <a:ext uri="{FF2B5EF4-FFF2-40B4-BE49-F238E27FC236}">
                <a16:creationId xmlns:a16="http://schemas.microsoft.com/office/drawing/2014/main" xmlns="" id="{B6D53DE2-CAA3-4828-B9AB-D16E8CCA1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18328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38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93 Travel: Korea ideas in 2021 | bp house, pink houses, blackpink">
            <a:extLst>
              <a:ext uri="{FF2B5EF4-FFF2-40B4-BE49-F238E27FC236}">
                <a16:creationId xmlns:a16="http://schemas.microsoft.com/office/drawing/2014/main" xmlns="" id="{47B6189B-ECC8-4A5A-99EC-83665A2D23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0F5C0393-E97E-40A0-A904-505CF26CBF0E}"/>
              </a:ext>
            </a:extLst>
          </p:cNvPr>
          <p:cNvSpPr/>
          <p:nvPr/>
        </p:nvSpPr>
        <p:spPr>
          <a:xfrm>
            <a:off x="559523" y="1981200"/>
            <a:ext cx="80249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Truyện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:</a:t>
            </a:r>
          </a:p>
          <a:p>
            <a:pPr algn="ctr"/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Thỏ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con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không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vâng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lời</a:t>
            </a:r>
            <a:endParaRPr lang="vi-VN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7" name="Picture 2" descr="▷ Rabbits: Animated Images, Gifs, Pictures &amp;amp; Animations - 100% FREE!">
            <a:extLst>
              <a:ext uri="{FF2B5EF4-FFF2-40B4-BE49-F238E27FC236}">
                <a16:creationId xmlns:a16="http://schemas.microsoft.com/office/drawing/2014/main" xmlns="" id="{40BFF970-F417-476C-A5D4-0DE3C5ECA8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459403" cy="405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198706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.08889 L 0.01476 0.08912 C 0.01945 0.07593 0.02257 0.06204 0.029 0.05 C 0.04011 0.02917 0.05608 0.01737 0.07344 0.00487 C 0.08351 -0.00254 0.09393 -0.00949 0.10434 -0.01597 C 0.11059 -0.01944 0.11702 -0.02175 0.12327 -0.025 C 0.12483 -0.02569 0.12622 -0.02662 0.12778 -0.02754 C 0.1342 -0.02708 0.1408 -0.02939 0.1467 -0.02615 C 0.15452 -0.02175 0.16077 -0.01319 0.16667 -0.00555 C 0.18924 0.02431 0.17674 0.0132 0.19115 0.03727 C 0.1941 0.04213 0.1974 0.04676 0.20104 0.05139 C 0.21806 0.07315 0.22466 0.07686 0.25209 0.09399 C 0.25677 0.097 0.26146 0.1007 0.2665 0.10325 C 0.27188 0.10579 0.27761 0.10741 0.28316 0.10973 C 0.34792 0.08172 0.27657 0.11991 0.34618 0.04098 C 0.40538 -0.02592 0.36129 0.02153 0.41945 -0.03518 C 0.43056 -0.04606 0.43889 -0.05787 0.45191 -0.06643 C 0.46163 -0.07268 0.47275 -0.07615 0.48282 -0.08194 C 0.49011 -0.08611 0.49584 -0.09513 0.50382 -0.09606 C 0.53594 -0.1 0.56823 -0.09606 0.60052 -0.09606 L 0.60174 -0.09606 " pathEditMode="relative" rAng="0" ptsTypes="AAAAAAAAAAAA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0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Guerreira da Luz &amp;amp; Metamorfose d&amp;#39;alma">
            <a:extLst>
              <a:ext uri="{FF2B5EF4-FFF2-40B4-BE49-F238E27FC236}">
                <a16:creationId xmlns:a16="http://schemas.microsoft.com/office/drawing/2014/main" xmlns="" id="{143A2269-AAB2-4E57-B817-77823D03A2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7455" y="17996"/>
            <a:ext cx="9251455" cy="684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11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59" y="3770007"/>
            <a:ext cx="762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7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808647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8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9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0"/>
            <a:ext cx="685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Ghim trên Hình nền động">
            <a:extLst>
              <a:ext uri="{FF2B5EF4-FFF2-40B4-BE49-F238E27FC236}">
                <a16:creationId xmlns:a16="http://schemas.microsoft.com/office/drawing/2014/main" xmlns="" id="{55BA1A39-3F40-4E94-958E-62D3E74065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2" y="2874577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5" descr="ALRMCLOK">
            <a:extLst>
              <a:ext uri="{FF2B5EF4-FFF2-40B4-BE49-F238E27FC236}">
                <a16:creationId xmlns:a16="http://schemas.microsoft.com/office/drawing/2014/main" xmlns="" id="{50E2E6BB-59EC-4851-885A-22EA6304A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6" y="5564103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176">
            <a:extLst>
              <a:ext uri="{FF2B5EF4-FFF2-40B4-BE49-F238E27FC236}">
                <a16:creationId xmlns:a16="http://schemas.microsoft.com/office/drawing/2014/main" xmlns="" id="{B0F0BD2D-684F-4262-8FA1-26A52D3BC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4" name="Oval 176">
            <a:extLst>
              <a:ext uri="{FF2B5EF4-FFF2-40B4-BE49-F238E27FC236}">
                <a16:creationId xmlns:a16="http://schemas.microsoft.com/office/drawing/2014/main" xmlns="" id="{C2A19961-763E-46E7-A123-0D42A69E1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5" name="Oval 176">
            <a:extLst>
              <a:ext uri="{FF2B5EF4-FFF2-40B4-BE49-F238E27FC236}">
                <a16:creationId xmlns:a16="http://schemas.microsoft.com/office/drawing/2014/main" xmlns="" id="{F3A031BA-AD47-43BC-AFD8-D755B68CE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6" name="Oval 176">
            <a:extLst>
              <a:ext uri="{FF2B5EF4-FFF2-40B4-BE49-F238E27FC236}">
                <a16:creationId xmlns:a16="http://schemas.microsoft.com/office/drawing/2014/main" xmlns="" id="{F515E4D1-8E22-408B-83BA-D256208BC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7" name="Oval 176">
            <a:extLst>
              <a:ext uri="{FF2B5EF4-FFF2-40B4-BE49-F238E27FC236}">
                <a16:creationId xmlns:a16="http://schemas.microsoft.com/office/drawing/2014/main" xmlns="" id="{66717DBE-0DAC-40D7-A2D5-D0B466911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8" name="Oval 176">
            <a:extLst>
              <a:ext uri="{FF2B5EF4-FFF2-40B4-BE49-F238E27FC236}">
                <a16:creationId xmlns:a16="http://schemas.microsoft.com/office/drawing/2014/main" xmlns="" id="{B6D53DE2-CAA3-4828-B9AB-D16E8CCA1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xmlns="" id="{59FF6AB1-F482-4AE6-B35E-A6C0254483E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77241" y="1441584"/>
            <a:ext cx="3775784" cy="2590800"/>
          </a:xfrm>
          <a:prstGeom prst="cloudCallout">
            <a:avLst>
              <a:gd name="adj1" fmla="val -61789"/>
              <a:gd name="adj2" fmla="val -52689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chuyện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nhân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1873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n em glitter">
            <a:extLst>
              <a:ext uri="{FF2B5EF4-FFF2-40B4-BE49-F238E27FC236}">
                <a16:creationId xmlns:a16="http://schemas.microsoft.com/office/drawing/2014/main" xmlns="" id="{28413A30-C904-4C1E-9199-F32EE3F742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317"/>
            <a:ext cx="9144000" cy="6844683"/>
          </a:xfrm>
          <a:prstGeom prst="rect">
            <a:avLst/>
          </a:prstGeom>
          <a:solidFill>
            <a:srgbClr val="FFFFFF"/>
          </a:solidFill>
          <a:extLst/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D4F52926-B30E-44E6-BE6B-2F9BD0498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30" t="14213" r="26177" b="2284"/>
          <a:stretch/>
        </p:blipFill>
        <p:spPr>
          <a:xfrm>
            <a:off x="914400" y="1295400"/>
            <a:ext cx="1658257" cy="4018086"/>
          </a:xfrm>
          <a:prstGeom prst="rect">
            <a:avLst/>
          </a:prstGeom>
        </p:spPr>
      </p:pic>
      <p:pic>
        <p:nvPicPr>
          <p:cNvPr id="4" name="Picture 2" descr="▷ Rabbits: Animated Images, Gifs, Pictures &amp;amp; Animations - 100% FREE!">
            <a:extLst>
              <a:ext uri="{FF2B5EF4-FFF2-40B4-BE49-F238E27FC236}">
                <a16:creationId xmlns:a16="http://schemas.microsoft.com/office/drawing/2014/main" xmlns="" id="{409EEE39-B219-4528-8EC3-D2A4E8A43B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2778136"/>
            <a:ext cx="2819400" cy="330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sdzexc0l">
            <a:extLst>
              <a:ext uri="{FF2B5EF4-FFF2-40B4-BE49-F238E27FC236}">
                <a16:creationId xmlns:a16="http://schemas.microsoft.com/office/drawing/2014/main" xmlns="" id="{51E4823B-46EB-46A5-9E24-54834314143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8118">
            <a:off x="3541907" y="1027639"/>
            <a:ext cx="2724910" cy="160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E29413CF-A731-4E5E-9CC4-DE64281E8E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973162"/>
            <a:ext cx="176725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.08889 L 0.01476 0.08912 C 0.01945 0.07592 0.02257 0.06203 0.029 0.05 C 0.04011 0.02916 0.05608 0.01736 0.07344 0.00486 C 0.08351 -0.00255 0.09393 -0.00949 0.10434 -0.01598 C 0.11059 -0.01945 0.11702 -0.02176 0.12327 -0.025 C 0.12483 -0.0257 0.12622 -0.02662 0.12778 -0.02755 C 0.1342 -0.02709 0.1408 -0.0294 0.1467 -0.02616 C 0.15452 -0.02176 0.16077 -0.0132 0.16667 -0.00556 C 0.18924 0.0243 0.17674 0.01319 0.19115 0.03726 C 0.1941 0.04213 0.1974 0.04676 0.20105 0.05139 C 0.21806 0.07314 0.22466 0.07685 0.25209 0.09398 C 0.25677 0.09699 0.26146 0.10069 0.2665 0.10324 C 0.27188 0.10578 0.27761 0.1074 0.28316 0.10972 C 0.34792 0.08171 0.27657 0.1199 0.34618 0.04097 C 0.40539 -0.02593 0.36129 0.02152 0.41945 -0.03519 C 0.43056 -0.04607 0.43889 -0.05787 0.45191 -0.06644 C 0.46164 -0.07269 0.47275 -0.07616 0.48282 -0.08195 C 0.49011 -0.08611 0.49584 -0.09514 0.50382 -0.09607 C 0.53594 -0.1 0.56823 -0.09607 0.60052 -0.09607 L 0.60174 -0.09607 " pathEditMode="relative" rAng="0" ptsTypes="AAAA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0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32 0.00393 C 0.0948 0.00718 0.09705 0.01227 0.10087 0.01458 C 0.10539 0.01713 0.11042 0.01667 0.11511 0.01875 C 0.15 0.01806 0.1849 0.01759 0.2198 0.01667 C 0.26632 0.01551 0.32032 0.01921 0.36112 -0.01713 C 0.36216 -0.01921 0.36285 -0.02176 0.36424 -0.02361 C 0.36754 -0.02801 0.37223 -0.02847 0.37223 -0.03611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5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Guerreira da Luz &amp;amp; Metamorfose d&amp;#39;alma">
            <a:extLst>
              <a:ext uri="{FF2B5EF4-FFF2-40B4-BE49-F238E27FC236}">
                <a16:creationId xmlns:a16="http://schemas.microsoft.com/office/drawing/2014/main" xmlns="" id="{143A2269-AAB2-4E57-B817-77823D03A2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7455" y="17996"/>
            <a:ext cx="9251455" cy="684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11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59" y="3770007"/>
            <a:ext cx="762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7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691" y="5717804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9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34000"/>
            <a:ext cx="685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Ghim trên Hình nền động">
            <a:extLst>
              <a:ext uri="{FF2B5EF4-FFF2-40B4-BE49-F238E27FC236}">
                <a16:creationId xmlns:a16="http://schemas.microsoft.com/office/drawing/2014/main" xmlns="" id="{55BA1A39-3F40-4E94-958E-62D3E74065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0" y="2675724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5" descr="ALRMCLOK">
            <a:extLst>
              <a:ext uri="{FF2B5EF4-FFF2-40B4-BE49-F238E27FC236}">
                <a16:creationId xmlns:a16="http://schemas.microsoft.com/office/drawing/2014/main" xmlns="" id="{50E2E6BB-59EC-4851-885A-22EA6304A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6" y="5564103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176">
            <a:extLst>
              <a:ext uri="{FF2B5EF4-FFF2-40B4-BE49-F238E27FC236}">
                <a16:creationId xmlns:a16="http://schemas.microsoft.com/office/drawing/2014/main" xmlns="" id="{B0F0BD2D-684F-4262-8FA1-26A52D3BC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4" name="Oval 176">
            <a:extLst>
              <a:ext uri="{FF2B5EF4-FFF2-40B4-BE49-F238E27FC236}">
                <a16:creationId xmlns:a16="http://schemas.microsoft.com/office/drawing/2014/main" xmlns="" id="{C2A19961-763E-46E7-A123-0D42A69E1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5" name="Oval 176">
            <a:extLst>
              <a:ext uri="{FF2B5EF4-FFF2-40B4-BE49-F238E27FC236}">
                <a16:creationId xmlns:a16="http://schemas.microsoft.com/office/drawing/2014/main" xmlns="" id="{F3A031BA-AD47-43BC-AFD8-D755B68CE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6" name="Oval 176">
            <a:extLst>
              <a:ext uri="{FF2B5EF4-FFF2-40B4-BE49-F238E27FC236}">
                <a16:creationId xmlns:a16="http://schemas.microsoft.com/office/drawing/2014/main" xmlns="" id="{F515E4D1-8E22-408B-83BA-D256208BC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7" name="Oval 176">
            <a:extLst>
              <a:ext uri="{FF2B5EF4-FFF2-40B4-BE49-F238E27FC236}">
                <a16:creationId xmlns:a16="http://schemas.microsoft.com/office/drawing/2014/main" xmlns="" id="{66717DBE-0DAC-40D7-A2D5-D0B466911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8" name="Oval 176">
            <a:extLst>
              <a:ext uri="{FF2B5EF4-FFF2-40B4-BE49-F238E27FC236}">
                <a16:creationId xmlns:a16="http://schemas.microsoft.com/office/drawing/2014/main" xmlns="" id="{B6D53DE2-CAA3-4828-B9AB-D16E8CCA1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xmlns="" id="{6CDF8599-6B1C-4C90-A0AB-E0ADFCAFF39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48100" y="993847"/>
            <a:ext cx="3324225" cy="2592388"/>
          </a:xfrm>
          <a:prstGeom prst="cloudCallout">
            <a:avLst>
              <a:gd name="adj1" fmla="val 71019"/>
              <a:gd name="adj2" fmla="val -36420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Thỏ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mẹ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dặn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thỏ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con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điều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gì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?</a:t>
            </a:r>
          </a:p>
        </p:txBody>
      </p:sp>
      <p:pic>
        <p:nvPicPr>
          <p:cNvPr id="15372" name="Picture 18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5111703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lang hoa">
            <a:extLst>
              <a:ext uri="{FF2B5EF4-FFF2-40B4-BE49-F238E27FC236}">
                <a16:creationId xmlns:a16="http://schemas.microsoft.com/office/drawing/2014/main" xmlns="" id="{05F68EC1-CE60-48E7-B38E-D8F8ACF686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1" y="5104520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lang hoa">
            <a:extLst>
              <a:ext uri="{FF2B5EF4-FFF2-40B4-BE49-F238E27FC236}">
                <a16:creationId xmlns:a16="http://schemas.microsoft.com/office/drawing/2014/main" xmlns="" id="{5D6BCA28-4690-4A09-BEAD-2C0A4D88A2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37" y="5097337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811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236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nh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tho 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83" y="1057275"/>
            <a:ext cx="4800600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2286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-3124200" y="0"/>
            <a:ext cx="2362200" cy="2138363"/>
          </a:xfrm>
          <a:prstGeom prst="cloudCallout">
            <a:avLst>
              <a:gd name="adj1" fmla="val 77824"/>
              <a:gd name="adj2" fmla="val 45769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Thỏ con của mẹ ! Con ở nhà chớ đi chơi xa con nhé !</a:t>
            </a: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 rot="5400000">
            <a:off x="10138568" y="1443832"/>
            <a:ext cx="1897063" cy="2057400"/>
          </a:xfrm>
          <a:prstGeom prst="cloudCallout">
            <a:avLst>
              <a:gd name="adj1" fmla="val 57611"/>
              <a:gd name="adj2" fmla="val 56556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vert="eaVer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Vâng ạ ! Con ở nhà con không đi chơi xa</a:t>
            </a:r>
          </a:p>
        </p:txBody>
      </p:sp>
      <p:pic>
        <p:nvPicPr>
          <p:cNvPr id="6154" name="Picture 10" descr="Bluebird05-animated-chick_in_f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2982">
            <a:off x="3124200" y="457200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Bluebird05-animated-chick_in_f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2982">
            <a:off x="5105400" y="228600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Bluebird05-animated-chick_in_f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2982">
            <a:off x="838200" y="0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Bluebird05-animated-chick_in_f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0679" flipH="1">
            <a:off x="5942013" y="1381125"/>
            <a:ext cx="115093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▷ Rabbits: Animated Images, Gifs, Pictures &amp;amp; Animations - 100% FREE!">
            <a:extLst>
              <a:ext uri="{FF2B5EF4-FFF2-40B4-BE49-F238E27FC236}">
                <a16:creationId xmlns:a16="http://schemas.microsoft.com/office/drawing/2014/main" xmlns="" id="{029F13DA-54B1-49C7-9651-DBD8D85D8C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3601" y="3299197"/>
            <a:ext cx="2819400" cy="330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92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-0.01133 L 0.50417 -0.022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5.55112E-17 L -0.37083 0.017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208" y="5292761"/>
            <a:ext cx="750530" cy="266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5" descr="nhom 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2234">
            <a:off x="6796060" y="4379200"/>
            <a:ext cx="594878" cy="211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7" descr="Picture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611" y="5779363"/>
            <a:ext cx="17637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8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579605" y="1382667"/>
            <a:ext cx="7381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9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" y="3048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391400" y="2514600"/>
            <a:ext cx="914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3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7467600" y="533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24" descr="Picture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3505200" y="4572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4" name="WordArt 27"/>
          <p:cNvSpPr>
            <a:spLocks noChangeArrowheads="1" noChangeShapeType="1" noTextEdit="1"/>
          </p:cNvSpPr>
          <p:nvPr/>
        </p:nvSpPr>
        <p:spPr bwMode="auto">
          <a:xfrm>
            <a:off x="1264840" y="916152"/>
            <a:ext cx="6614319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1:</a:t>
            </a:r>
            <a:r>
              <a:rPr lang="en-US" sz="3600" b="1" kern="10" dirty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Ổn định </a:t>
            </a:r>
            <a:r>
              <a:rPr lang="en-US" sz="3600" b="1" kern="10" dirty="0" err="1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tổ</a:t>
            </a:r>
            <a:r>
              <a:rPr lang="en-US" sz="3600" b="1" kern="10" dirty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chức</a:t>
            </a:r>
            <a:r>
              <a:rPr lang="en-US" sz="3600" b="1" kern="10" dirty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b="1" kern="10" dirty="0" err="1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gây</a:t>
            </a:r>
            <a:r>
              <a:rPr lang="en-US" sz="3600" b="1" kern="10" dirty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hứng</a:t>
            </a:r>
            <a:r>
              <a:rPr lang="en-US" sz="3600" b="1" kern="10" dirty="0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thú</a:t>
            </a:r>
            <a:endParaRPr lang="en-US" sz="3600" b="1" kern="10" dirty="0">
              <a:ln w="19050">
                <a:solidFill>
                  <a:srgbClr val="333399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95" name="WordArt 28"/>
          <p:cNvSpPr>
            <a:spLocks noChangeArrowheads="1" noChangeShapeType="1" noTextEdit="1"/>
          </p:cNvSpPr>
          <p:nvPr/>
        </p:nvSpPr>
        <p:spPr bwMode="auto">
          <a:xfrm>
            <a:off x="1443480" y="1906217"/>
            <a:ext cx="6166903" cy="8827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Cho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hát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hát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"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Mẹ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yêu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không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</a:t>
            </a:r>
          </a:p>
        </p:txBody>
      </p:sp>
      <p:pic>
        <p:nvPicPr>
          <p:cNvPr id="2" name="Me-Yeu-Khong-Nao-Xuan-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5476" y="62506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94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Guerreira da Luz &amp;amp; Metamorfose d&amp;#39;alma">
            <a:extLst>
              <a:ext uri="{FF2B5EF4-FFF2-40B4-BE49-F238E27FC236}">
                <a16:creationId xmlns:a16="http://schemas.microsoft.com/office/drawing/2014/main" xmlns="" id="{143A2269-AAB2-4E57-B817-77823D03A2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55" y="17996"/>
            <a:ext cx="9251455" cy="684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11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59" y="3770007"/>
            <a:ext cx="762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7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2691" y="5717804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9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876" y="5111703"/>
            <a:ext cx="685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Ghim trên Hình nền động">
            <a:extLst>
              <a:ext uri="{FF2B5EF4-FFF2-40B4-BE49-F238E27FC236}">
                <a16:creationId xmlns:a16="http://schemas.microsoft.com/office/drawing/2014/main" xmlns="" id="{55BA1A39-3F40-4E94-958E-62D3E74065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70" y="2505760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5" descr="ALRMCLOK">
            <a:extLst>
              <a:ext uri="{FF2B5EF4-FFF2-40B4-BE49-F238E27FC236}">
                <a16:creationId xmlns:a16="http://schemas.microsoft.com/office/drawing/2014/main" xmlns="" id="{50E2E6BB-59EC-4851-885A-22EA6304A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6" y="5564103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176">
            <a:extLst>
              <a:ext uri="{FF2B5EF4-FFF2-40B4-BE49-F238E27FC236}">
                <a16:creationId xmlns:a16="http://schemas.microsoft.com/office/drawing/2014/main" xmlns="" id="{B0F0BD2D-684F-4262-8FA1-26A52D3BC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4" name="Oval 176">
            <a:extLst>
              <a:ext uri="{FF2B5EF4-FFF2-40B4-BE49-F238E27FC236}">
                <a16:creationId xmlns:a16="http://schemas.microsoft.com/office/drawing/2014/main" xmlns="" id="{C2A19961-763E-46E7-A123-0D42A69E1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5" name="Oval 176">
            <a:extLst>
              <a:ext uri="{FF2B5EF4-FFF2-40B4-BE49-F238E27FC236}">
                <a16:creationId xmlns:a16="http://schemas.microsoft.com/office/drawing/2014/main" xmlns="" id="{F3A031BA-AD47-43BC-AFD8-D755B68CE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6" name="Oval 176">
            <a:extLst>
              <a:ext uri="{FF2B5EF4-FFF2-40B4-BE49-F238E27FC236}">
                <a16:creationId xmlns:a16="http://schemas.microsoft.com/office/drawing/2014/main" xmlns="" id="{F515E4D1-8E22-408B-83BA-D256208BC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7" name="Oval 176">
            <a:extLst>
              <a:ext uri="{FF2B5EF4-FFF2-40B4-BE49-F238E27FC236}">
                <a16:creationId xmlns:a16="http://schemas.microsoft.com/office/drawing/2014/main" xmlns="" id="{66717DBE-0DAC-40D7-A2D5-D0B466911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8" name="Oval 176">
            <a:extLst>
              <a:ext uri="{FF2B5EF4-FFF2-40B4-BE49-F238E27FC236}">
                <a16:creationId xmlns:a16="http://schemas.microsoft.com/office/drawing/2014/main" xmlns="" id="{B6D53DE2-CAA3-4828-B9AB-D16E8CCA1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itchFamily="34" charset="0"/>
              </a:rPr>
              <a:t>0</a:t>
            </a:r>
          </a:p>
        </p:txBody>
      </p:sp>
      <p:pic>
        <p:nvPicPr>
          <p:cNvPr id="15372" name="Picture 18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08" y="3770007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lang hoa">
            <a:extLst>
              <a:ext uri="{FF2B5EF4-FFF2-40B4-BE49-F238E27FC236}">
                <a16:creationId xmlns:a16="http://schemas.microsoft.com/office/drawing/2014/main" xmlns="" id="{05F68EC1-CE60-48E7-B38E-D8F8ACF686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726" y="4846733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lang hoa">
            <a:extLst>
              <a:ext uri="{FF2B5EF4-FFF2-40B4-BE49-F238E27FC236}">
                <a16:creationId xmlns:a16="http://schemas.microsoft.com/office/drawing/2014/main" xmlns="" id="{5D6BCA28-4690-4A09-BEAD-2C0A4D88A2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59" y="4896944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6">
            <a:extLst>
              <a:ext uri="{FF2B5EF4-FFF2-40B4-BE49-F238E27FC236}">
                <a16:creationId xmlns:a16="http://schemas.microsoft.com/office/drawing/2014/main" xmlns="" id="{9EA5A309-EFFC-4C58-AEC3-9A9B3C8FB16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189919" y="976776"/>
            <a:ext cx="3733800" cy="2592388"/>
          </a:xfrm>
          <a:prstGeom prst="cloudCallout">
            <a:avLst>
              <a:gd name="adj1" fmla="val -47226"/>
              <a:gd name="adj2" fmla="val -54717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Bạn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nào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đến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rủ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thỏ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con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đi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ahoma" pitchFamily="34" charset="0"/>
              </a:rPr>
              <a:t>chơi</a:t>
            </a:r>
            <a:r>
              <a:rPr lang="en-US" sz="2800" b="1" dirty="0">
                <a:solidFill>
                  <a:srgbClr val="000000"/>
                </a:solidFill>
                <a:latin typeface="Tahoma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90361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nh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sdzexc0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7140">
            <a:off x="4492625" y="1806575"/>
            <a:ext cx="49911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958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2590800" y="-2667000"/>
            <a:ext cx="2103438" cy="2470150"/>
          </a:xfrm>
          <a:prstGeom prst="cloudCallout">
            <a:avLst>
              <a:gd name="adj1" fmla="val 60718"/>
              <a:gd name="adj2" fmla="val 43380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Thỏ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ơi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! Ra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vườn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kia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chơi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đi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, ở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đấy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cỏ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hoa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nè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!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Thích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lắm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!</a:t>
            </a:r>
          </a:p>
        </p:txBody>
      </p:sp>
      <p:pic>
        <p:nvPicPr>
          <p:cNvPr id="9" name="Picture 2" descr="▷ Rabbits: Animated Images, Gifs, Pictures &amp;amp; Animations - 100% FREE!">
            <a:extLst>
              <a:ext uri="{FF2B5EF4-FFF2-40B4-BE49-F238E27FC236}">
                <a16:creationId xmlns:a16="http://schemas.microsoft.com/office/drawing/2014/main" xmlns="" id="{C65C8446-D67C-471A-9021-11F989ACB5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145" y="3527459"/>
            <a:ext cx="2819400" cy="330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984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59 0.07537 L 0.17674 0.35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13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4 0.18032 L 0.06284 0.18032 C 0.08715 0.12986 0.07187 0.15162 0.09479 0.12708 C 0.1033 0.11805 0.10382 0.11412 0.11718 0.11041 C 0.12864 0.10717 0.14045 0.10694 0.15208 0.10509 L 0.19097 0.10648 C 0.19444 0.10694 0.19739 0.11064 0.20069 0.11296 C 0.20833 0.11828 0.20729 0.11759 0.21232 0.12199 C 0.221 0.11689 0.2302 0.11273 0.23854 0.10648 C 0.24982 0.09768 0.25868 0.0787 0.2677 0.06759 C 0.27291 0.06088 0.27882 0.05463 0.28507 0.04953 C 0.29982 0.03703 0.31423 0.03171 0.33073 0.02476 C 0.33941 0.02129 0.34826 0.01805 0.35694 0.01458 C 0.36666 0.01666 0.37777 0.01388 0.38611 0.02106 C 0.40416 0.0368 0.41545 0.06342 0.43264 0.08055 L 0.44045 0.08819 C 0.45468 0.06967 0.47725 0.05787 0.48316 0.03263 C 0.48524 0.02384 0.49114 -0.00417 0.49583 -0.01274 C 0.50191 -0.02408 0.50989 -0.03357 0.51718 -0.04375 C 0.52708 -0.05787 0.53073 -0.06181 0.54427 -0.07338 C 0.55243 -0.08056 0.56423 -0.09005 0.57448 -0.09422 C 0.58055 -0.09676 0.58663 -0.09885 0.59288 -0.1007 C 0.59514 -0.10139 0.59739 -0.10162 0.59965 -0.10186 C 0.61389 -0.10116 0.62847 -0.10301 0.64236 -0.09931 C 0.64843 -0.09769 0.65243 -0.09005 0.65798 -0.08635 C 0.66736 -0.08056 0.67656 -0.07639 0.68611 -0.07223 C 0.69045 -0.06783 0.68836 -0.06829 0.69201 -0.06829 L 0.69201 -0.06829 L 0.69201 -0.06829 L 0.69201 -0.06829 " pathEditMode="relative" ptsTypes="AAAAAAAA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29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iên đường của bé 3 - Website của Nguyễn Thị Tươi">
            <a:extLst>
              <a:ext uri="{FF2B5EF4-FFF2-40B4-BE49-F238E27FC236}">
                <a16:creationId xmlns:a16="http://schemas.microsoft.com/office/drawing/2014/main" xmlns="" id="{9F9A7045-8D0D-4D9F-8E59-2653DE6896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1282" cy="681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11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59" y="3770007"/>
            <a:ext cx="762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7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2691" y="5717804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9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935" y="4565105"/>
            <a:ext cx="685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Ghim trên Hình nền động">
            <a:extLst>
              <a:ext uri="{FF2B5EF4-FFF2-40B4-BE49-F238E27FC236}">
                <a16:creationId xmlns:a16="http://schemas.microsoft.com/office/drawing/2014/main" xmlns="" id="{55BA1A39-3F40-4E94-958E-62D3E74065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94012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5" descr="ALRMCLOK">
            <a:extLst>
              <a:ext uri="{FF2B5EF4-FFF2-40B4-BE49-F238E27FC236}">
                <a16:creationId xmlns:a16="http://schemas.microsoft.com/office/drawing/2014/main" xmlns="" id="{50E2E6BB-59EC-4851-885A-22EA6304A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6" y="5564103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176">
            <a:extLst>
              <a:ext uri="{FF2B5EF4-FFF2-40B4-BE49-F238E27FC236}">
                <a16:creationId xmlns:a16="http://schemas.microsoft.com/office/drawing/2014/main" xmlns="" id="{B0F0BD2D-684F-4262-8FA1-26A52D3BC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4" name="Oval 176">
            <a:extLst>
              <a:ext uri="{FF2B5EF4-FFF2-40B4-BE49-F238E27FC236}">
                <a16:creationId xmlns:a16="http://schemas.microsoft.com/office/drawing/2014/main" xmlns="" id="{C2A19961-763E-46E7-A123-0D42A69E1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5" name="Oval 176">
            <a:extLst>
              <a:ext uri="{FF2B5EF4-FFF2-40B4-BE49-F238E27FC236}">
                <a16:creationId xmlns:a16="http://schemas.microsoft.com/office/drawing/2014/main" xmlns="" id="{F3A031BA-AD47-43BC-AFD8-D755B68CE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6" name="Oval 176">
            <a:extLst>
              <a:ext uri="{FF2B5EF4-FFF2-40B4-BE49-F238E27FC236}">
                <a16:creationId xmlns:a16="http://schemas.microsoft.com/office/drawing/2014/main" xmlns="" id="{F515E4D1-8E22-408B-83BA-D256208BC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7" name="Oval 176">
            <a:extLst>
              <a:ext uri="{FF2B5EF4-FFF2-40B4-BE49-F238E27FC236}">
                <a16:creationId xmlns:a16="http://schemas.microsoft.com/office/drawing/2014/main" xmlns="" id="{66717DBE-0DAC-40D7-A2D5-D0B466911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8" name="Oval 176">
            <a:extLst>
              <a:ext uri="{FF2B5EF4-FFF2-40B4-BE49-F238E27FC236}">
                <a16:creationId xmlns:a16="http://schemas.microsoft.com/office/drawing/2014/main" xmlns="" id="{B6D53DE2-CAA3-4828-B9AB-D16E8CCA1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itchFamily="34" charset="0"/>
              </a:rPr>
              <a:t>0</a:t>
            </a:r>
          </a:p>
        </p:txBody>
      </p:sp>
      <p:pic>
        <p:nvPicPr>
          <p:cNvPr id="15372" name="Picture 18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08" y="3770007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lang hoa">
            <a:extLst>
              <a:ext uri="{FF2B5EF4-FFF2-40B4-BE49-F238E27FC236}">
                <a16:creationId xmlns:a16="http://schemas.microsoft.com/office/drawing/2014/main" xmlns="" id="{05F68EC1-CE60-48E7-B38E-D8F8ACF686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21" y="4468143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lang hoa">
            <a:extLst>
              <a:ext uri="{FF2B5EF4-FFF2-40B4-BE49-F238E27FC236}">
                <a16:creationId xmlns:a16="http://schemas.microsoft.com/office/drawing/2014/main" xmlns="" id="{5D6BCA28-4690-4A09-BEAD-2C0A4D88A2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38" y="4586784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16">
            <a:extLst>
              <a:ext uri="{FF2B5EF4-FFF2-40B4-BE49-F238E27FC236}">
                <a16:creationId xmlns:a16="http://schemas.microsoft.com/office/drawing/2014/main" xmlns="" id="{03D0244E-A5C2-4EF4-BA24-CBAF170C46C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19600" y="206897"/>
            <a:ext cx="4114800" cy="3124200"/>
          </a:xfrm>
          <a:prstGeom prst="cloudCallout">
            <a:avLst>
              <a:gd name="adj1" fmla="val 33282"/>
              <a:gd name="adj2" fmla="val -71630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Bươm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con?</a:t>
            </a:r>
          </a:p>
        </p:txBody>
      </p:sp>
    </p:spTree>
    <p:extLst>
      <p:ext uri="{BB962C8B-B14F-4D97-AF65-F5344CB8AC3E}">
        <p14:creationId xmlns:p14="http://schemas.microsoft.com/office/powerpoint/2010/main" val="1018564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au tuoi cay"/>
          <p:cNvPicPr>
            <a:picLocks noChangeAspect="1" noChangeArrowheads="1"/>
          </p:cNvPicPr>
          <p:nvPr/>
        </p:nvPicPr>
        <p:blipFill>
          <a:blip r:embed="rId2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5955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1600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41888"/>
            <a:ext cx="24384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tulips_orange_mc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553075"/>
            <a:ext cx="10620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99" y="2916175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181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181600"/>
            <a:ext cx="25527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1600"/>
            <a:ext cx="19050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▷ Rabbits: Animated Images, Gifs, Pictures &amp;amp; Animations - 100% FREE!">
            <a:extLst>
              <a:ext uri="{FF2B5EF4-FFF2-40B4-BE49-F238E27FC236}">
                <a16:creationId xmlns:a16="http://schemas.microsoft.com/office/drawing/2014/main" xmlns="" id="{23645612-263E-479D-ABDA-CE95886B4C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0851" y="2971800"/>
            <a:ext cx="2849803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37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.08889 L 0.01476 0.08912 C 0.01944 0.07593 0.02257 0.06204 0.02899 0.05 C 0.0401 0.02917 0.05608 0.01736 0.07344 0.00486 C 0.08351 -0.00254 0.09392 -0.00949 0.10434 -0.01597 C 0.11059 -0.01944 0.11701 -0.02176 0.12326 -0.025 C 0.12483 -0.02569 0.12622 -0.02662 0.12778 -0.02754 C 0.1342 -0.02708 0.1408 -0.02939 0.1467 -0.02615 C 0.15451 -0.02176 0.16076 -0.01319 0.16667 -0.00555 C 0.18924 0.02431 0.17674 0.0132 0.19115 0.03727 C 0.1941 0.04213 0.1974 0.04676 0.20104 0.05139 C 0.21788 0.07315 0.22465 0.07686 0.25208 0.09398 C 0.25677 0.09699 0.26146 0.1007 0.26649 0.10324 C 0.2717 0.10579 0.27743 0.10741 0.28299 0.10973 C 0.34774 0.08172 0.27639 0.11991 0.34601 0.04098 C 0.40538 -0.02592 0.36111 0.02153 0.41944 -0.03518 C 0.43056 -0.04606 0.43889 -0.05787 0.45191 -0.06643 C 0.46163 -0.07268 0.47274 -0.07615 0.48264 -0.08194 C 0.4901 -0.08611 0.49583 -0.09514 0.50382 -0.09606 C 0.53594 -0.1 0.56806 -0.09606 0.60052 -0.09606 L 0.60156 -0.09606 " pathEditMode="relative" rAng="0" ptsTypes="AAAAAAAAAAAAAAAAAA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0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hiên đường của bé 4 - Website của Nguyễn Thị Tươi">
            <a:extLst>
              <a:ext uri="{FF2B5EF4-FFF2-40B4-BE49-F238E27FC236}">
                <a16:creationId xmlns:a16="http://schemas.microsoft.com/office/drawing/2014/main" xmlns="" id="{1CA01595-616A-4856-B912-96BE383FA8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617"/>
            <a:ext cx="9144001" cy="680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11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59" y="3770007"/>
            <a:ext cx="762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7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2691" y="5717804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9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180" y="5692088"/>
            <a:ext cx="685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Ghim trên Hình nền động">
            <a:extLst>
              <a:ext uri="{FF2B5EF4-FFF2-40B4-BE49-F238E27FC236}">
                <a16:creationId xmlns:a16="http://schemas.microsoft.com/office/drawing/2014/main" xmlns="" id="{55BA1A39-3F40-4E94-958E-62D3E74065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5" y="3136355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5" descr="ALRMCLOK">
            <a:extLst>
              <a:ext uri="{FF2B5EF4-FFF2-40B4-BE49-F238E27FC236}">
                <a16:creationId xmlns:a16="http://schemas.microsoft.com/office/drawing/2014/main" xmlns="" id="{50E2E6BB-59EC-4851-885A-22EA6304A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6" y="5564103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176">
            <a:extLst>
              <a:ext uri="{FF2B5EF4-FFF2-40B4-BE49-F238E27FC236}">
                <a16:creationId xmlns:a16="http://schemas.microsoft.com/office/drawing/2014/main" xmlns="" id="{B0F0BD2D-684F-4262-8FA1-26A52D3BC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4" name="Oval 176">
            <a:extLst>
              <a:ext uri="{FF2B5EF4-FFF2-40B4-BE49-F238E27FC236}">
                <a16:creationId xmlns:a16="http://schemas.microsoft.com/office/drawing/2014/main" xmlns="" id="{C2A19961-763E-46E7-A123-0D42A69E1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5" name="Oval 176">
            <a:extLst>
              <a:ext uri="{FF2B5EF4-FFF2-40B4-BE49-F238E27FC236}">
                <a16:creationId xmlns:a16="http://schemas.microsoft.com/office/drawing/2014/main" xmlns="" id="{F3A031BA-AD47-43BC-AFD8-D755B68CE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6" name="Oval 176">
            <a:extLst>
              <a:ext uri="{FF2B5EF4-FFF2-40B4-BE49-F238E27FC236}">
                <a16:creationId xmlns:a16="http://schemas.microsoft.com/office/drawing/2014/main" xmlns="" id="{F515E4D1-8E22-408B-83BA-D256208BC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7" name="Oval 176">
            <a:extLst>
              <a:ext uri="{FF2B5EF4-FFF2-40B4-BE49-F238E27FC236}">
                <a16:creationId xmlns:a16="http://schemas.microsoft.com/office/drawing/2014/main" xmlns="" id="{66717DBE-0DAC-40D7-A2D5-D0B466911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8" name="Oval 176">
            <a:extLst>
              <a:ext uri="{FF2B5EF4-FFF2-40B4-BE49-F238E27FC236}">
                <a16:creationId xmlns:a16="http://schemas.microsoft.com/office/drawing/2014/main" xmlns="" id="{B6D53DE2-CAA3-4828-B9AB-D16E8CCA1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itchFamily="34" charset="0"/>
              </a:rPr>
              <a:t>0</a:t>
            </a:r>
          </a:p>
        </p:txBody>
      </p:sp>
      <p:pic>
        <p:nvPicPr>
          <p:cNvPr id="15372" name="Picture 18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80" y="2372593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lang hoa">
            <a:extLst>
              <a:ext uri="{FF2B5EF4-FFF2-40B4-BE49-F238E27FC236}">
                <a16:creationId xmlns:a16="http://schemas.microsoft.com/office/drawing/2014/main" xmlns="" id="{05F68EC1-CE60-48E7-B38E-D8F8ACF686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0" y="5651576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lang hoa">
            <a:extLst>
              <a:ext uri="{FF2B5EF4-FFF2-40B4-BE49-F238E27FC236}">
                <a16:creationId xmlns:a16="http://schemas.microsoft.com/office/drawing/2014/main" xmlns="" id="{5D6BCA28-4690-4A09-BEAD-2C0A4D88A2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12" y="5624141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utoShape 16">
            <a:extLst>
              <a:ext uri="{FF2B5EF4-FFF2-40B4-BE49-F238E27FC236}">
                <a16:creationId xmlns:a16="http://schemas.microsoft.com/office/drawing/2014/main" xmlns="" id="{9EC3CCC6-0F00-43C9-97CE-D30997BF4DA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10000" y="990600"/>
            <a:ext cx="3733800" cy="2592388"/>
          </a:xfrm>
          <a:prstGeom prst="cloudCallout">
            <a:avLst>
              <a:gd name="adj1" fmla="val 71894"/>
              <a:gd name="adj2" fmla="val -66360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con?</a:t>
            </a:r>
          </a:p>
        </p:txBody>
      </p:sp>
    </p:spTree>
    <p:extLst>
      <p:ext uri="{BB962C8B-B14F-4D97-AF65-F5344CB8AC3E}">
        <p14:creationId xmlns:p14="http://schemas.microsoft.com/office/powerpoint/2010/main" val="2887438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au tuoi cay"/>
          <p:cNvPicPr>
            <a:picLocks noChangeAspect="1" noChangeArrowheads="1"/>
          </p:cNvPicPr>
          <p:nvPr/>
        </p:nvPicPr>
        <p:blipFill>
          <a:blip r:embed="rId2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5955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1600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41888"/>
            <a:ext cx="24384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tulips_orange_mc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553075"/>
            <a:ext cx="10620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62250"/>
            <a:ext cx="2514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181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25527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532438"/>
            <a:ext cx="19050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21907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3886200"/>
            <a:ext cx="20510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8"/>
          <p:cNvGrpSpPr>
            <a:grpSpLocks/>
          </p:cNvGrpSpPr>
          <p:nvPr/>
        </p:nvGrpSpPr>
        <p:grpSpPr bwMode="auto">
          <a:xfrm flipH="1">
            <a:off x="10363200" y="1163638"/>
            <a:ext cx="2438400" cy="5694362"/>
            <a:chOff x="48" y="720"/>
            <a:chExt cx="1815" cy="3587"/>
          </a:xfrm>
        </p:grpSpPr>
        <p:sp>
          <p:nvSpPr>
            <p:cNvPr id="10258" name="Freeform 129"/>
            <p:cNvSpPr>
              <a:spLocks/>
            </p:cNvSpPr>
            <p:nvPr/>
          </p:nvSpPr>
          <p:spPr bwMode="auto">
            <a:xfrm>
              <a:off x="1331" y="1779"/>
              <a:ext cx="388" cy="794"/>
            </a:xfrm>
            <a:custGeom>
              <a:avLst/>
              <a:gdLst>
                <a:gd name="T0" fmla="*/ 0 w 388"/>
                <a:gd name="T1" fmla="*/ 0 h 794"/>
                <a:gd name="T2" fmla="*/ 167 w 388"/>
                <a:gd name="T3" fmla="*/ 77 h 794"/>
                <a:gd name="T4" fmla="*/ 243 w 388"/>
                <a:gd name="T5" fmla="*/ 179 h 794"/>
                <a:gd name="T6" fmla="*/ 282 w 388"/>
                <a:gd name="T7" fmla="*/ 256 h 794"/>
                <a:gd name="T8" fmla="*/ 307 w 388"/>
                <a:gd name="T9" fmla="*/ 333 h 794"/>
                <a:gd name="T10" fmla="*/ 320 w 388"/>
                <a:gd name="T11" fmla="*/ 384 h 794"/>
                <a:gd name="T12" fmla="*/ 346 w 388"/>
                <a:gd name="T13" fmla="*/ 461 h 794"/>
                <a:gd name="T14" fmla="*/ 359 w 388"/>
                <a:gd name="T15" fmla="*/ 743 h 794"/>
                <a:gd name="T16" fmla="*/ 371 w 388"/>
                <a:gd name="T17" fmla="*/ 794 h 794"/>
                <a:gd name="T18" fmla="*/ 295 w 388"/>
                <a:gd name="T19" fmla="*/ 743 h 794"/>
                <a:gd name="T20" fmla="*/ 231 w 388"/>
                <a:gd name="T21" fmla="*/ 679 h 794"/>
                <a:gd name="T22" fmla="*/ 141 w 388"/>
                <a:gd name="T23" fmla="*/ 551 h 794"/>
                <a:gd name="T24" fmla="*/ 64 w 388"/>
                <a:gd name="T25" fmla="*/ 295 h 794"/>
                <a:gd name="T26" fmla="*/ 0 w 388"/>
                <a:gd name="T27" fmla="*/ 77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8"/>
                <a:gd name="T43" fmla="*/ 0 h 794"/>
                <a:gd name="T44" fmla="*/ 388 w 388"/>
                <a:gd name="T45" fmla="*/ 794 h 7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8" h="794">
                  <a:moveTo>
                    <a:pt x="0" y="0"/>
                  </a:moveTo>
                  <a:cubicBezTo>
                    <a:pt x="66" y="22"/>
                    <a:pt x="105" y="46"/>
                    <a:pt x="167" y="77"/>
                  </a:cubicBezTo>
                  <a:cubicBezTo>
                    <a:pt x="192" y="111"/>
                    <a:pt x="230" y="139"/>
                    <a:pt x="243" y="179"/>
                  </a:cubicBezTo>
                  <a:cubicBezTo>
                    <a:pt x="261" y="233"/>
                    <a:pt x="248" y="207"/>
                    <a:pt x="282" y="256"/>
                  </a:cubicBezTo>
                  <a:cubicBezTo>
                    <a:pt x="290" y="282"/>
                    <a:pt x="300" y="307"/>
                    <a:pt x="307" y="333"/>
                  </a:cubicBezTo>
                  <a:cubicBezTo>
                    <a:pt x="311" y="350"/>
                    <a:pt x="315" y="367"/>
                    <a:pt x="320" y="384"/>
                  </a:cubicBezTo>
                  <a:cubicBezTo>
                    <a:pt x="328" y="410"/>
                    <a:pt x="346" y="461"/>
                    <a:pt x="346" y="461"/>
                  </a:cubicBezTo>
                  <a:cubicBezTo>
                    <a:pt x="350" y="555"/>
                    <a:pt x="352" y="649"/>
                    <a:pt x="359" y="743"/>
                  </a:cubicBezTo>
                  <a:cubicBezTo>
                    <a:pt x="360" y="760"/>
                    <a:pt x="388" y="794"/>
                    <a:pt x="371" y="794"/>
                  </a:cubicBezTo>
                  <a:cubicBezTo>
                    <a:pt x="340" y="794"/>
                    <a:pt x="295" y="743"/>
                    <a:pt x="295" y="743"/>
                  </a:cubicBezTo>
                  <a:cubicBezTo>
                    <a:pt x="225" y="637"/>
                    <a:pt x="317" y="765"/>
                    <a:pt x="231" y="679"/>
                  </a:cubicBezTo>
                  <a:cubicBezTo>
                    <a:pt x="213" y="661"/>
                    <a:pt x="149" y="563"/>
                    <a:pt x="141" y="551"/>
                  </a:cubicBezTo>
                  <a:cubicBezTo>
                    <a:pt x="93" y="479"/>
                    <a:pt x="85" y="376"/>
                    <a:pt x="64" y="295"/>
                  </a:cubicBezTo>
                  <a:cubicBezTo>
                    <a:pt x="55" y="223"/>
                    <a:pt x="56" y="133"/>
                    <a:pt x="0" y="7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59" name="Freeform 130"/>
            <p:cNvSpPr>
              <a:spLocks/>
            </p:cNvSpPr>
            <p:nvPr/>
          </p:nvSpPr>
          <p:spPr bwMode="auto">
            <a:xfrm>
              <a:off x="1126" y="3936"/>
              <a:ext cx="484" cy="266"/>
            </a:xfrm>
            <a:custGeom>
              <a:avLst/>
              <a:gdLst>
                <a:gd name="T0" fmla="*/ 144 w 484"/>
                <a:gd name="T1" fmla="*/ 34 h 139"/>
                <a:gd name="T2" fmla="*/ 393 w 484"/>
                <a:gd name="T3" fmla="*/ 21 h 139"/>
                <a:gd name="T4" fmla="*/ 432 w 484"/>
                <a:gd name="T5" fmla="*/ 8 h 139"/>
                <a:gd name="T6" fmla="*/ 484 w 484"/>
                <a:gd name="T7" fmla="*/ 87 h 139"/>
                <a:gd name="T8" fmla="*/ 471 w 484"/>
                <a:gd name="T9" fmla="*/ 126 h 139"/>
                <a:gd name="T10" fmla="*/ 393 w 484"/>
                <a:gd name="T11" fmla="*/ 139 h 139"/>
                <a:gd name="T12" fmla="*/ 118 w 484"/>
                <a:gd name="T13" fmla="*/ 126 h 139"/>
                <a:gd name="T14" fmla="*/ 39 w 484"/>
                <a:gd name="T15" fmla="*/ 74 h 139"/>
                <a:gd name="T16" fmla="*/ 0 w 484"/>
                <a:gd name="T17" fmla="*/ 61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4"/>
                <a:gd name="T28" fmla="*/ 0 h 139"/>
                <a:gd name="T29" fmla="*/ 484 w 484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4" h="139">
                  <a:moveTo>
                    <a:pt x="144" y="34"/>
                  </a:moveTo>
                  <a:cubicBezTo>
                    <a:pt x="252" y="7"/>
                    <a:pt x="251" y="9"/>
                    <a:pt x="393" y="21"/>
                  </a:cubicBezTo>
                  <a:cubicBezTo>
                    <a:pt x="406" y="17"/>
                    <a:pt x="421" y="0"/>
                    <a:pt x="432" y="8"/>
                  </a:cubicBezTo>
                  <a:cubicBezTo>
                    <a:pt x="458" y="27"/>
                    <a:pt x="484" y="87"/>
                    <a:pt x="484" y="87"/>
                  </a:cubicBezTo>
                  <a:cubicBezTo>
                    <a:pt x="480" y="100"/>
                    <a:pt x="483" y="119"/>
                    <a:pt x="471" y="126"/>
                  </a:cubicBezTo>
                  <a:cubicBezTo>
                    <a:pt x="448" y="139"/>
                    <a:pt x="419" y="139"/>
                    <a:pt x="393" y="139"/>
                  </a:cubicBezTo>
                  <a:cubicBezTo>
                    <a:pt x="301" y="139"/>
                    <a:pt x="210" y="130"/>
                    <a:pt x="118" y="126"/>
                  </a:cubicBezTo>
                  <a:cubicBezTo>
                    <a:pt x="24" y="95"/>
                    <a:pt x="136" y="138"/>
                    <a:pt x="39" y="74"/>
                  </a:cubicBezTo>
                  <a:cubicBezTo>
                    <a:pt x="28" y="66"/>
                    <a:pt x="0" y="61"/>
                    <a:pt x="0" y="6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0" name="Freeform 131"/>
            <p:cNvSpPr>
              <a:spLocks/>
            </p:cNvSpPr>
            <p:nvPr/>
          </p:nvSpPr>
          <p:spPr bwMode="auto">
            <a:xfrm>
              <a:off x="240" y="2544"/>
              <a:ext cx="1370" cy="1582"/>
            </a:xfrm>
            <a:custGeom>
              <a:avLst/>
              <a:gdLst>
                <a:gd name="T0" fmla="*/ 66 w 1401"/>
                <a:gd name="T1" fmla="*/ 172 h 1510"/>
                <a:gd name="T2" fmla="*/ 158 w 1401"/>
                <a:gd name="T3" fmla="*/ 447 h 1510"/>
                <a:gd name="T4" fmla="*/ 210 w 1401"/>
                <a:gd name="T5" fmla="*/ 565 h 1510"/>
                <a:gd name="T6" fmla="*/ 131 w 1401"/>
                <a:gd name="T7" fmla="*/ 1220 h 1510"/>
                <a:gd name="T8" fmla="*/ 53 w 1401"/>
                <a:gd name="T9" fmla="*/ 1337 h 1510"/>
                <a:gd name="T10" fmla="*/ 0 w 1401"/>
                <a:gd name="T11" fmla="*/ 1468 h 1510"/>
                <a:gd name="T12" fmla="*/ 642 w 1401"/>
                <a:gd name="T13" fmla="*/ 1508 h 1510"/>
                <a:gd name="T14" fmla="*/ 995 w 1401"/>
                <a:gd name="T15" fmla="*/ 1495 h 1510"/>
                <a:gd name="T16" fmla="*/ 956 w 1401"/>
                <a:gd name="T17" fmla="*/ 1468 h 1510"/>
                <a:gd name="T18" fmla="*/ 904 w 1401"/>
                <a:gd name="T19" fmla="*/ 1351 h 1510"/>
                <a:gd name="T20" fmla="*/ 930 w 1401"/>
                <a:gd name="T21" fmla="*/ 1154 h 1510"/>
                <a:gd name="T22" fmla="*/ 917 w 1401"/>
                <a:gd name="T23" fmla="*/ 513 h 1510"/>
                <a:gd name="T24" fmla="*/ 943 w 1401"/>
                <a:gd name="T25" fmla="*/ 801 h 1510"/>
                <a:gd name="T26" fmla="*/ 995 w 1401"/>
                <a:gd name="T27" fmla="*/ 1259 h 1510"/>
                <a:gd name="T28" fmla="*/ 1022 w 1401"/>
                <a:gd name="T29" fmla="*/ 1416 h 1510"/>
                <a:gd name="T30" fmla="*/ 1035 w 1401"/>
                <a:gd name="T31" fmla="*/ 1495 h 1510"/>
                <a:gd name="T32" fmla="*/ 1192 w 1401"/>
                <a:gd name="T33" fmla="*/ 1429 h 1510"/>
                <a:gd name="T34" fmla="*/ 1061 w 1401"/>
                <a:gd name="T35" fmla="*/ 1455 h 1510"/>
                <a:gd name="T36" fmla="*/ 1100 w 1401"/>
                <a:gd name="T37" fmla="*/ 1442 h 1510"/>
                <a:gd name="T38" fmla="*/ 1139 w 1401"/>
                <a:gd name="T39" fmla="*/ 1429 h 1510"/>
                <a:gd name="T40" fmla="*/ 1401 w 1401"/>
                <a:gd name="T41" fmla="*/ 1442 h 1510"/>
                <a:gd name="T42" fmla="*/ 1336 w 1401"/>
                <a:gd name="T43" fmla="*/ 1337 h 1510"/>
                <a:gd name="T44" fmla="*/ 1283 w 1401"/>
                <a:gd name="T45" fmla="*/ 1233 h 1510"/>
                <a:gd name="T46" fmla="*/ 1283 w 1401"/>
                <a:gd name="T47" fmla="*/ 1115 h 1510"/>
                <a:gd name="T48" fmla="*/ 1310 w 1401"/>
                <a:gd name="T49" fmla="*/ 932 h 1510"/>
                <a:gd name="T50" fmla="*/ 1296 w 1401"/>
                <a:gd name="T51" fmla="*/ 55 h 1510"/>
                <a:gd name="T52" fmla="*/ 1139 w 1401"/>
                <a:gd name="T53" fmla="*/ 107 h 1510"/>
                <a:gd name="T54" fmla="*/ 1008 w 1401"/>
                <a:gd name="T55" fmla="*/ 146 h 1510"/>
                <a:gd name="T56" fmla="*/ 930 w 1401"/>
                <a:gd name="T57" fmla="*/ 120 h 1510"/>
                <a:gd name="T58" fmla="*/ 891 w 1401"/>
                <a:gd name="T59" fmla="*/ 81 h 1510"/>
                <a:gd name="T60" fmla="*/ 825 w 1401"/>
                <a:gd name="T61" fmla="*/ 41 h 1510"/>
                <a:gd name="T62" fmla="*/ 838 w 1401"/>
                <a:gd name="T63" fmla="*/ 159 h 1510"/>
                <a:gd name="T64" fmla="*/ 851 w 1401"/>
                <a:gd name="T65" fmla="*/ 199 h 1510"/>
                <a:gd name="T66" fmla="*/ 878 w 1401"/>
                <a:gd name="T67" fmla="*/ 225 h 1510"/>
                <a:gd name="T68" fmla="*/ 851 w 1401"/>
                <a:gd name="T69" fmla="*/ 251 h 1510"/>
                <a:gd name="T70" fmla="*/ 734 w 1401"/>
                <a:gd name="T71" fmla="*/ 264 h 1510"/>
                <a:gd name="T72" fmla="*/ 459 w 1401"/>
                <a:gd name="T73" fmla="*/ 277 h 1510"/>
                <a:gd name="T74" fmla="*/ 236 w 1401"/>
                <a:gd name="T75" fmla="*/ 264 h 1510"/>
                <a:gd name="T76" fmla="*/ 92 w 1401"/>
                <a:gd name="T77" fmla="*/ 185 h 1510"/>
                <a:gd name="T78" fmla="*/ 66 w 1401"/>
                <a:gd name="T79" fmla="*/ 172 h 15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01"/>
                <a:gd name="T121" fmla="*/ 0 h 1510"/>
                <a:gd name="T122" fmla="*/ 1401 w 1401"/>
                <a:gd name="T123" fmla="*/ 1510 h 15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01" h="1510">
                  <a:moveTo>
                    <a:pt x="66" y="172"/>
                  </a:moveTo>
                  <a:cubicBezTo>
                    <a:pt x="33" y="273"/>
                    <a:pt x="85" y="377"/>
                    <a:pt x="158" y="447"/>
                  </a:cubicBezTo>
                  <a:cubicBezTo>
                    <a:pt x="172" y="490"/>
                    <a:pt x="196" y="522"/>
                    <a:pt x="210" y="565"/>
                  </a:cubicBezTo>
                  <a:cubicBezTo>
                    <a:pt x="201" y="921"/>
                    <a:pt x="271" y="1011"/>
                    <a:pt x="131" y="1220"/>
                  </a:cubicBezTo>
                  <a:cubicBezTo>
                    <a:pt x="95" y="1274"/>
                    <a:pt x="108" y="1301"/>
                    <a:pt x="53" y="1337"/>
                  </a:cubicBezTo>
                  <a:cubicBezTo>
                    <a:pt x="41" y="1387"/>
                    <a:pt x="17" y="1420"/>
                    <a:pt x="0" y="1468"/>
                  </a:cubicBezTo>
                  <a:cubicBezTo>
                    <a:pt x="224" y="1480"/>
                    <a:pt x="414" y="1499"/>
                    <a:pt x="642" y="1508"/>
                  </a:cubicBezTo>
                  <a:cubicBezTo>
                    <a:pt x="760" y="1504"/>
                    <a:pt x="878" y="1510"/>
                    <a:pt x="995" y="1495"/>
                  </a:cubicBezTo>
                  <a:cubicBezTo>
                    <a:pt x="1011" y="1493"/>
                    <a:pt x="967" y="1479"/>
                    <a:pt x="956" y="1468"/>
                  </a:cubicBezTo>
                  <a:cubicBezTo>
                    <a:pt x="926" y="1438"/>
                    <a:pt x="904" y="1351"/>
                    <a:pt x="904" y="1351"/>
                  </a:cubicBezTo>
                  <a:cubicBezTo>
                    <a:pt x="911" y="1285"/>
                    <a:pt x="930" y="1220"/>
                    <a:pt x="930" y="1154"/>
                  </a:cubicBezTo>
                  <a:cubicBezTo>
                    <a:pt x="930" y="940"/>
                    <a:pt x="909" y="727"/>
                    <a:pt x="917" y="513"/>
                  </a:cubicBezTo>
                  <a:cubicBezTo>
                    <a:pt x="921" y="417"/>
                    <a:pt x="934" y="705"/>
                    <a:pt x="943" y="801"/>
                  </a:cubicBezTo>
                  <a:cubicBezTo>
                    <a:pt x="957" y="954"/>
                    <a:pt x="969" y="1108"/>
                    <a:pt x="995" y="1259"/>
                  </a:cubicBezTo>
                  <a:cubicBezTo>
                    <a:pt x="1004" y="1311"/>
                    <a:pt x="1013" y="1364"/>
                    <a:pt x="1022" y="1416"/>
                  </a:cubicBezTo>
                  <a:cubicBezTo>
                    <a:pt x="1026" y="1442"/>
                    <a:pt x="1035" y="1495"/>
                    <a:pt x="1035" y="1495"/>
                  </a:cubicBezTo>
                  <a:cubicBezTo>
                    <a:pt x="1060" y="1419"/>
                    <a:pt x="1108" y="1439"/>
                    <a:pt x="1192" y="1429"/>
                  </a:cubicBezTo>
                  <a:cubicBezTo>
                    <a:pt x="1123" y="1451"/>
                    <a:pt x="1166" y="1440"/>
                    <a:pt x="1061" y="1455"/>
                  </a:cubicBezTo>
                  <a:cubicBezTo>
                    <a:pt x="1047" y="1457"/>
                    <a:pt x="1087" y="1446"/>
                    <a:pt x="1100" y="1442"/>
                  </a:cubicBezTo>
                  <a:cubicBezTo>
                    <a:pt x="1113" y="1438"/>
                    <a:pt x="1139" y="1429"/>
                    <a:pt x="1139" y="1429"/>
                  </a:cubicBezTo>
                  <a:cubicBezTo>
                    <a:pt x="1212" y="1436"/>
                    <a:pt x="1327" y="1467"/>
                    <a:pt x="1401" y="1442"/>
                  </a:cubicBezTo>
                  <a:cubicBezTo>
                    <a:pt x="1376" y="1405"/>
                    <a:pt x="1367" y="1369"/>
                    <a:pt x="1336" y="1337"/>
                  </a:cubicBezTo>
                  <a:cubicBezTo>
                    <a:pt x="1306" y="1247"/>
                    <a:pt x="1330" y="1278"/>
                    <a:pt x="1283" y="1233"/>
                  </a:cubicBezTo>
                  <a:cubicBezTo>
                    <a:pt x="1263" y="1152"/>
                    <a:pt x="1268" y="1206"/>
                    <a:pt x="1283" y="1115"/>
                  </a:cubicBezTo>
                  <a:cubicBezTo>
                    <a:pt x="1293" y="1054"/>
                    <a:pt x="1310" y="932"/>
                    <a:pt x="1310" y="932"/>
                  </a:cubicBezTo>
                  <a:cubicBezTo>
                    <a:pt x="1305" y="640"/>
                    <a:pt x="1313" y="347"/>
                    <a:pt x="1296" y="55"/>
                  </a:cubicBezTo>
                  <a:cubicBezTo>
                    <a:pt x="1293" y="0"/>
                    <a:pt x="1139" y="107"/>
                    <a:pt x="1139" y="107"/>
                  </a:cubicBezTo>
                  <a:cubicBezTo>
                    <a:pt x="1097" y="170"/>
                    <a:pt x="1084" y="167"/>
                    <a:pt x="1008" y="146"/>
                  </a:cubicBezTo>
                  <a:cubicBezTo>
                    <a:pt x="982" y="139"/>
                    <a:pt x="930" y="120"/>
                    <a:pt x="930" y="120"/>
                  </a:cubicBezTo>
                  <a:cubicBezTo>
                    <a:pt x="917" y="107"/>
                    <a:pt x="906" y="91"/>
                    <a:pt x="891" y="81"/>
                  </a:cubicBezTo>
                  <a:cubicBezTo>
                    <a:pt x="794" y="17"/>
                    <a:pt x="901" y="120"/>
                    <a:pt x="825" y="41"/>
                  </a:cubicBezTo>
                  <a:cubicBezTo>
                    <a:pt x="778" y="90"/>
                    <a:pt x="805" y="109"/>
                    <a:pt x="838" y="159"/>
                  </a:cubicBezTo>
                  <a:cubicBezTo>
                    <a:pt x="842" y="172"/>
                    <a:pt x="844" y="187"/>
                    <a:pt x="851" y="199"/>
                  </a:cubicBezTo>
                  <a:cubicBezTo>
                    <a:pt x="857" y="210"/>
                    <a:pt x="878" y="213"/>
                    <a:pt x="878" y="225"/>
                  </a:cubicBezTo>
                  <a:cubicBezTo>
                    <a:pt x="878" y="237"/>
                    <a:pt x="863" y="248"/>
                    <a:pt x="851" y="251"/>
                  </a:cubicBezTo>
                  <a:cubicBezTo>
                    <a:pt x="813" y="261"/>
                    <a:pt x="773" y="260"/>
                    <a:pt x="734" y="264"/>
                  </a:cubicBezTo>
                  <a:cubicBezTo>
                    <a:pt x="648" y="243"/>
                    <a:pt x="546" y="270"/>
                    <a:pt x="459" y="277"/>
                  </a:cubicBezTo>
                  <a:cubicBezTo>
                    <a:pt x="385" y="273"/>
                    <a:pt x="310" y="271"/>
                    <a:pt x="236" y="264"/>
                  </a:cubicBezTo>
                  <a:cubicBezTo>
                    <a:pt x="179" y="258"/>
                    <a:pt x="144" y="204"/>
                    <a:pt x="92" y="185"/>
                  </a:cubicBezTo>
                  <a:cubicBezTo>
                    <a:pt x="61" y="139"/>
                    <a:pt x="66" y="130"/>
                    <a:pt x="66" y="17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1" name="Freeform 132"/>
            <p:cNvSpPr>
              <a:spLocks/>
            </p:cNvSpPr>
            <p:nvPr/>
          </p:nvSpPr>
          <p:spPr bwMode="auto">
            <a:xfrm>
              <a:off x="1008" y="864"/>
              <a:ext cx="174" cy="1042"/>
            </a:xfrm>
            <a:custGeom>
              <a:avLst/>
              <a:gdLst>
                <a:gd name="T0" fmla="*/ 60 w 174"/>
                <a:gd name="T1" fmla="*/ 0 h 1042"/>
                <a:gd name="T2" fmla="*/ 87 w 174"/>
                <a:gd name="T3" fmla="*/ 27 h 1042"/>
                <a:gd name="T4" fmla="*/ 139 w 174"/>
                <a:gd name="T5" fmla="*/ 40 h 1042"/>
                <a:gd name="T6" fmla="*/ 100 w 174"/>
                <a:gd name="T7" fmla="*/ 851 h 1042"/>
                <a:gd name="T8" fmla="*/ 87 w 174"/>
                <a:gd name="T9" fmla="*/ 1021 h 1042"/>
                <a:gd name="T10" fmla="*/ 21 w 174"/>
                <a:gd name="T11" fmla="*/ 995 h 1042"/>
                <a:gd name="T12" fmla="*/ 21 w 174"/>
                <a:gd name="T13" fmla="*/ 79 h 10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1042"/>
                <a:gd name="T23" fmla="*/ 174 w 174"/>
                <a:gd name="T24" fmla="*/ 1042 h 10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1042">
                  <a:moveTo>
                    <a:pt x="60" y="0"/>
                  </a:moveTo>
                  <a:cubicBezTo>
                    <a:pt x="69" y="9"/>
                    <a:pt x="76" y="21"/>
                    <a:pt x="87" y="27"/>
                  </a:cubicBezTo>
                  <a:cubicBezTo>
                    <a:pt x="103" y="35"/>
                    <a:pt x="138" y="22"/>
                    <a:pt x="139" y="40"/>
                  </a:cubicBezTo>
                  <a:cubicBezTo>
                    <a:pt x="174" y="678"/>
                    <a:pt x="162" y="539"/>
                    <a:pt x="100" y="851"/>
                  </a:cubicBezTo>
                  <a:cubicBezTo>
                    <a:pt x="96" y="908"/>
                    <a:pt x="114" y="971"/>
                    <a:pt x="87" y="1021"/>
                  </a:cubicBezTo>
                  <a:cubicBezTo>
                    <a:pt x="76" y="1042"/>
                    <a:pt x="23" y="1019"/>
                    <a:pt x="21" y="995"/>
                  </a:cubicBezTo>
                  <a:cubicBezTo>
                    <a:pt x="0" y="690"/>
                    <a:pt x="21" y="384"/>
                    <a:pt x="21" y="79"/>
                  </a:cubicBezTo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2" name="Freeform 133"/>
            <p:cNvSpPr>
              <a:spLocks/>
            </p:cNvSpPr>
            <p:nvPr/>
          </p:nvSpPr>
          <p:spPr bwMode="auto">
            <a:xfrm>
              <a:off x="699" y="1087"/>
              <a:ext cx="512" cy="198"/>
            </a:xfrm>
            <a:custGeom>
              <a:avLst/>
              <a:gdLst>
                <a:gd name="T0" fmla="*/ 414 w 512"/>
                <a:gd name="T1" fmla="*/ 26 h 198"/>
                <a:gd name="T2" fmla="*/ 34 w 512"/>
                <a:gd name="T3" fmla="*/ 39 h 198"/>
                <a:gd name="T4" fmla="*/ 47 w 512"/>
                <a:gd name="T5" fmla="*/ 144 h 198"/>
                <a:gd name="T6" fmla="*/ 427 w 512"/>
                <a:gd name="T7" fmla="*/ 157 h 198"/>
                <a:gd name="T8" fmla="*/ 440 w 512"/>
                <a:gd name="T9" fmla="*/ 52 h 198"/>
                <a:gd name="T10" fmla="*/ 401 w 512"/>
                <a:gd name="T11" fmla="*/ 39 h 198"/>
                <a:gd name="T12" fmla="*/ 414 w 512"/>
                <a:gd name="T13" fmla="*/ 26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2"/>
                <a:gd name="T22" fmla="*/ 0 h 198"/>
                <a:gd name="T23" fmla="*/ 512 w 512"/>
                <a:gd name="T24" fmla="*/ 198 h 1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2" h="198">
                  <a:moveTo>
                    <a:pt x="414" y="26"/>
                  </a:moveTo>
                  <a:cubicBezTo>
                    <a:pt x="287" y="30"/>
                    <a:pt x="155" y="0"/>
                    <a:pt x="34" y="39"/>
                  </a:cubicBezTo>
                  <a:cubicBezTo>
                    <a:pt x="0" y="50"/>
                    <a:pt x="13" y="134"/>
                    <a:pt x="47" y="144"/>
                  </a:cubicBezTo>
                  <a:cubicBezTo>
                    <a:pt x="168" y="180"/>
                    <a:pt x="300" y="153"/>
                    <a:pt x="427" y="157"/>
                  </a:cubicBezTo>
                  <a:cubicBezTo>
                    <a:pt x="489" y="178"/>
                    <a:pt x="512" y="198"/>
                    <a:pt x="440" y="52"/>
                  </a:cubicBezTo>
                  <a:cubicBezTo>
                    <a:pt x="434" y="40"/>
                    <a:pt x="411" y="49"/>
                    <a:pt x="401" y="39"/>
                  </a:cubicBezTo>
                  <a:cubicBezTo>
                    <a:pt x="397" y="35"/>
                    <a:pt x="410" y="30"/>
                    <a:pt x="414" y="26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3" name="Freeform 134"/>
            <p:cNvSpPr>
              <a:spLocks/>
            </p:cNvSpPr>
            <p:nvPr/>
          </p:nvSpPr>
          <p:spPr bwMode="auto">
            <a:xfrm>
              <a:off x="752" y="1121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4" name="Freeform 135"/>
            <p:cNvSpPr>
              <a:spLocks/>
            </p:cNvSpPr>
            <p:nvPr/>
          </p:nvSpPr>
          <p:spPr bwMode="auto">
            <a:xfrm>
              <a:off x="912" y="1152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5" name="Freeform 136"/>
            <p:cNvSpPr>
              <a:spLocks/>
            </p:cNvSpPr>
            <p:nvPr/>
          </p:nvSpPr>
          <p:spPr bwMode="auto">
            <a:xfrm>
              <a:off x="851" y="1296"/>
              <a:ext cx="61" cy="576"/>
            </a:xfrm>
            <a:custGeom>
              <a:avLst/>
              <a:gdLst>
                <a:gd name="T0" fmla="*/ 0 w 68"/>
                <a:gd name="T1" fmla="*/ 0 h 707"/>
                <a:gd name="T2" fmla="*/ 26 w 68"/>
                <a:gd name="T3" fmla="*/ 707 h 707"/>
                <a:gd name="T4" fmla="*/ 0 60000 65536"/>
                <a:gd name="T5" fmla="*/ 0 60000 65536"/>
                <a:gd name="T6" fmla="*/ 0 w 68"/>
                <a:gd name="T7" fmla="*/ 0 h 707"/>
                <a:gd name="T8" fmla="*/ 68 w 68"/>
                <a:gd name="T9" fmla="*/ 707 h 7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" h="707">
                  <a:moveTo>
                    <a:pt x="0" y="0"/>
                  </a:moveTo>
                  <a:cubicBezTo>
                    <a:pt x="68" y="271"/>
                    <a:pt x="26" y="153"/>
                    <a:pt x="26" y="7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6" name="Freeform 137"/>
            <p:cNvSpPr>
              <a:spLocks/>
            </p:cNvSpPr>
            <p:nvPr/>
          </p:nvSpPr>
          <p:spPr bwMode="auto">
            <a:xfrm>
              <a:off x="909" y="1631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7" name="Freeform 138"/>
            <p:cNvSpPr>
              <a:spLocks/>
            </p:cNvSpPr>
            <p:nvPr/>
          </p:nvSpPr>
          <p:spPr bwMode="auto">
            <a:xfrm>
              <a:off x="864" y="912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8" name="Freeform 139"/>
            <p:cNvSpPr>
              <a:spLocks/>
            </p:cNvSpPr>
            <p:nvPr/>
          </p:nvSpPr>
          <p:spPr bwMode="auto">
            <a:xfrm>
              <a:off x="1584" y="78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69" name="Freeform 140"/>
            <p:cNvSpPr>
              <a:spLocks/>
            </p:cNvSpPr>
            <p:nvPr/>
          </p:nvSpPr>
          <p:spPr bwMode="auto">
            <a:xfrm>
              <a:off x="1680" y="105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0" name="Freeform 141"/>
            <p:cNvSpPr>
              <a:spLocks/>
            </p:cNvSpPr>
            <p:nvPr/>
          </p:nvSpPr>
          <p:spPr bwMode="auto">
            <a:xfrm>
              <a:off x="1488" y="110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1" name="Freeform 142"/>
            <p:cNvSpPr>
              <a:spLocks/>
            </p:cNvSpPr>
            <p:nvPr/>
          </p:nvSpPr>
          <p:spPr bwMode="auto">
            <a:xfrm>
              <a:off x="1584" y="137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2" name="Freeform 143"/>
            <p:cNvSpPr>
              <a:spLocks/>
            </p:cNvSpPr>
            <p:nvPr/>
          </p:nvSpPr>
          <p:spPr bwMode="auto">
            <a:xfrm>
              <a:off x="1296" y="86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3" name="Freeform 144"/>
            <p:cNvSpPr>
              <a:spLocks/>
            </p:cNvSpPr>
            <p:nvPr/>
          </p:nvSpPr>
          <p:spPr bwMode="auto">
            <a:xfrm>
              <a:off x="1392" y="113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4" name="Freeform 145"/>
            <p:cNvSpPr>
              <a:spLocks/>
            </p:cNvSpPr>
            <p:nvPr/>
          </p:nvSpPr>
          <p:spPr bwMode="auto">
            <a:xfrm>
              <a:off x="1152" y="1217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5" name="Freeform 146"/>
            <p:cNvSpPr>
              <a:spLocks/>
            </p:cNvSpPr>
            <p:nvPr/>
          </p:nvSpPr>
          <p:spPr bwMode="auto">
            <a:xfrm>
              <a:off x="1248" y="148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6" name="Freeform 147"/>
            <p:cNvSpPr>
              <a:spLocks/>
            </p:cNvSpPr>
            <p:nvPr/>
          </p:nvSpPr>
          <p:spPr bwMode="auto">
            <a:xfrm>
              <a:off x="1680" y="153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7" name="Freeform 148"/>
            <p:cNvSpPr>
              <a:spLocks/>
            </p:cNvSpPr>
            <p:nvPr/>
          </p:nvSpPr>
          <p:spPr bwMode="auto">
            <a:xfrm>
              <a:off x="1248" y="137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8" name="Freeform 149"/>
            <p:cNvSpPr>
              <a:spLocks/>
            </p:cNvSpPr>
            <p:nvPr/>
          </p:nvSpPr>
          <p:spPr bwMode="auto">
            <a:xfrm>
              <a:off x="1344" y="1649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79" name="Freeform 150"/>
            <p:cNvSpPr>
              <a:spLocks/>
            </p:cNvSpPr>
            <p:nvPr/>
          </p:nvSpPr>
          <p:spPr bwMode="auto">
            <a:xfrm>
              <a:off x="960" y="1776"/>
              <a:ext cx="484" cy="974"/>
            </a:xfrm>
            <a:custGeom>
              <a:avLst/>
              <a:gdLst>
                <a:gd name="T0" fmla="*/ 52 w 484"/>
                <a:gd name="T1" fmla="*/ 98 h 974"/>
                <a:gd name="T2" fmla="*/ 0 w 484"/>
                <a:gd name="T3" fmla="*/ 203 h 974"/>
                <a:gd name="T4" fmla="*/ 26 w 484"/>
                <a:gd name="T5" fmla="*/ 635 h 974"/>
                <a:gd name="T6" fmla="*/ 39 w 484"/>
                <a:gd name="T7" fmla="*/ 700 h 974"/>
                <a:gd name="T8" fmla="*/ 65 w 484"/>
                <a:gd name="T9" fmla="*/ 779 h 974"/>
                <a:gd name="T10" fmla="*/ 52 w 484"/>
                <a:gd name="T11" fmla="*/ 831 h 974"/>
                <a:gd name="T12" fmla="*/ 78 w 484"/>
                <a:gd name="T13" fmla="*/ 870 h 974"/>
                <a:gd name="T14" fmla="*/ 209 w 484"/>
                <a:gd name="T15" fmla="*/ 962 h 974"/>
                <a:gd name="T16" fmla="*/ 392 w 484"/>
                <a:gd name="T17" fmla="*/ 949 h 974"/>
                <a:gd name="T18" fmla="*/ 419 w 484"/>
                <a:gd name="T19" fmla="*/ 870 h 974"/>
                <a:gd name="T20" fmla="*/ 432 w 484"/>
                <a:gd name="T21" fmla="*/ 805 h 974"/>
                <a:gd name="T22" fmla="*/ 484 w 484"/>
                <a:gd name="T23" fmla="*/ 726 h 974"/>
                <a:gd name="T24" fmla="*/ 471 w 484"/>
                <a:gd name="T25" fmla="*/ 543 h 974"/>
                <a:gd name="T26" fmla="*/ 445 w 484"/>
                <a:gd name="T27" fmla="*/ 465 h 974"/>
                <a:gd name="T28" fmla="*/ 353 w 484"/>
                <a:gd name="T29" fmla="*/ 150 h 974"/>
                <a:gd name="T30" fmla="*/ 288 w 484"/>
                <a:gd name="T31" fmla="*/ 46 h 974"/>
                <a:gd name="T32" fmla="*/ 261 w 484"/>
                <a:gd name="T33" fmla="*/ 20 h 974"/>
                <a:gd name="T34" fmla="*/ 52 w 484"/>
                <a:gd name="T35" fmla="*/ 98 h 9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"/>
                <a:gd name="T55" fmla="*/ 0 h 974"/>
                <a:gd name="T56" fmla="*/ 484 w 484"/>
                <a:gd name="T57" fmla="*/ 974 h 9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" h="974">
                  <a:moveTo>
                    <a:pt x="52" y="98"/>
                  </a:moveTo>
                  <a:cubicBezTo>
                    <a:pt x="38" y="140"/>
                    <a:pt x="14" y="161"/>
                    <a:pt x="0" y="203"/>
                  </a:cubicBezTo>
                  <a:cubicBezTo>
                    <a:pt x="9" y="347"/>
                    <a:pt x="17" y="491"/>
                    <a:pt x="26" y="635"/>
                  </a:cubicBezTo>
                  <a:cubicBezTo>
                    <a:pt x="27" y="657"/>
                    <a:pt x="33" y="679"/>
                    <a:pt x="39" y="700"/>
                  </a:cubicBezTo>
                  <a:cubicBezTo>
                    <a:pt x="46" y="727"/>
                    <a:pt x="65" y="779"/>
                    <a:pt x="65" y="779"/>
                  </a:cubicBezTo>
                  <a:cubicBezTo>
                    <a:pt x="61" y="796"/>
                    <a:pt x="49" y="813"/>
                    <a:pt x="52" y="831"/>
                  </a:cubicBezTo>
                  <a:cubicBezTo>
                    <a:pt x="54" y="846"/>
                    <a:pt x="68" y="858"/>
                    <a:pt x="78" y="870"/>
                  </a:cubicBezTo>
                  <a:cubicBezTo>
                    <a:pt x="126" y="926"/>
                    <a:pt x="152" y="924"/>
                    <a:pt x="209" y="962"/>
                  </a:cubicBezTo>
                  <a:cubicBezTo>
                    <a:pt x="270" y="958"/>
                    <a:pt x="336" y="974"/>
                    <a:pt x="392" y="949"/>
                  </a:cubicBezTo>
                  <a:cubicBezTo>
                    <a:pt x="417" y="938"/>
                    <a:pt x="419" y="870"/>
                    <a:pt x="419" y="870"/>
                  </a:cubicBezTo>
                  <a:cubicBezTo>
                    <a:pt x="397" y="809"/>
                    <a:pt x="398" y="850"/>
                    <a:pt x="432" y="805"/>
                  </a:cubicBezTo>
                  <a:cubicBezTo>
                    <a:pt x="451" y="780"/>
                    <a:pt x="484" y="726"/>
                    <a:pt x="484" y="726"/>
                  </a:cubicBezTo>
                  <a:cubicBezTo>
                    <a:pt x="480" y="665"/>
                    <a:pt x="480" y="603"/>
                    <a:pt x="471" y="543"/>
                  </a:cubicBezTo>
                  <a:cubicBezTo>
                    <a:pt x="467" y="516"/>
                    <a:pt x="445" y="465"/>
                    <a:pt x="445" y="465"/>
                  </a:cubicBezTo>
                  <a:cubicBezTo>
                    <a:pt x="434" y="364"/>
                    <a:pt x="428" y="228"/>
                    <a:pt x="353" y="150"/>
                  </a:cubicBezTo>
                  <a:cubicBezTo>
                    <a:pt x="316" y="39"/>
                    <a:pt x="353" y="97"/>
                    <a:pt x="288" y="46"/>
                  </a:cubicBezTo>
                  <a:cubicBezTo>
                    <a:pt x="278" y="38"/>
                    <a:pt x="270" y="29"/>
                    <a:pt x="261" y="20"/>
                  </a:cubicBezTo>
                  <a:cubicBezTo>
                    <a:pt x="41" y="38"/>
                    <a:pt x="150" y="0"/>
                    <a:pt x="52" y="9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0" name="Freeform 151"/>
            <p:cNvSpPr>
              <a:spLocks/>
            </p:cNvSpPr>
            <p:nvPr/>
          </p:nvSpPr>
          <p:spPr bwMode="auto">
            <a:xfrm>
              <a:off x="48" y="1728"/>
              <a:ext cx="1100" cy="1193"/>
            </a:xfrm>
            <a:custGeom>
              <a:avLst/>
              <a:gdLst>
                <a:gd name="T0" fmla="*/ 904 w 1100"/>
                <a:gd name="T1" fmla="*/ 94 h 1193"/>
                <a:gd name="T2" fmla="*/ 1035 w 1100"/>
                <a:gd name="T3" fmla="*/ 108 h 1193"/>
                <a:gd name="T4" fmla="*/ 1022 w 1100"/>
                <a:gd name="T5" fmla="*/ 684 h 1193"/>
                <a:gd name="T6" fmla="*/ 995 w 1100"/>
                <a:gd name="T7" fmla="*/ 762 h 1193"/>
                <a:gd name="T8" fmla="*/ 1100 w 1100"/>
                <a:gd name="T9" fmla="*/ 1116 h 1193"/>
                <a:gd name="T10" fmla="*/ 380 w 1100"/>
                <a:gd name="T11" fmla="*/ 1129 h 1193"/>
                <a:gd name="T12" fmla="*/ 144 w 1100"/>
                <a:gd name="T13" fmla="*/ 985 h 1193"/>
                <a:gd name="T14" fmla="*/ 131 w 1100"/>
                <a:gd name="T15" fmla="*/ 945 h 1193"/>
                <a:gd name="T16" fmla="*/ 66 w 1100"/>
                <a:gd name="T17" fmla="*/ 919 h 1193"/>
                <a:gd name="T18" fmla="*/ 0 w 1100"/>
                <a:gd name="T19" fmla="*/ 867 h 1193"/>
                <a:gd name="T20" fmla="*/ 14 w 1100"/>
                <a:gd name="T21" fmla="*/ 828 h 1193"/>
                <a:gd name="T22" fmla="*/ 210 w 1100"/>
                <a:gd name="T23" fmla="*/ 788 h 1193"/>
                <a:gd name="T24" fmla="*/ 262 w 1100"/>
                <a:gd name="T25" fmla="*/ 710 h 1193"/>
                <a:gd name="T26" fmla="*/ 275 w 1100"/>
                <a:gd name="T27" fmla="*/ 670 h 1193"/>
                <a:gd name="T28" fmla="*/ 341 w 1100"/>
                <a:gd name="T29" fmla="*/ 605 h 1193"/>
                <a:gd name="T30" fmla="*/ 367 w 1100"/>
                <a:gd name="T31" fmla="*/ 566 h 1193"/>
                <a:gd name="T32" fmla="*/ 406 w 1100"/>
                <a:gd name="T33" fmla="*/ 422 h 1193"/>
                <a:gd name="T34" fmla="*/ 550 w 1100"/>
                <a:gd name="T35" fmla="*/ 108 h 1193"/>
                <a:gd name="T36" fmla="*/ 838 w 1100"/>
                <a:gd name="T37" fmla="*/ 68 h 1193"/>
                <a:gd name="T38" fmla="*/ 904 w 1100"/>
                <a:gd name="T39" fmla="*/ 94 h 11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0"/>
                <a:gd name="T61" fmla="*/ 0 h 1193"/>
                <a:gd name="T62" fmla="*/ 1100 w 1100"/>
                <a:gd name="T63" fmla="*/ 1193 h 11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0" h="1193">
                  <a:moveTo>
                    <a:pt x="904" y="94"/>
                  </a:moveTo>
                  <a:cubicBezTo>
                    <a:pt x="948" y="99"/>
                    <a:pt x="1026" y="65"/>
                    <a:pt x="1035" y="108"/>
                  </a:cubicBezTo>
                  <a:cubicBezTo>
                    <a:pt x="1073" y="296"/>
                    <a:pt x="1034" y="492"/>
                    <a:pt x="1022" y="684"/>
                  </a:cubicBezTo>
                  <a:cubicBezTo>
                    <a:pt x="1020" y="711"/>
                    <a:pt x="995" y="762"/>
                    <a:pt x="995" y="762"/>
                  </a:cubicBezTo>
                  <a:cubicBezTo>
                    <a:pt x="1003" y="932"/>
                    <a:pt x="945" y="1060"/>
                    <a:pt x="1100" y="1116"/>
                  </a:cubicBezTo>
                  <a:cubicBezTo>
                    <a:pt x="869" y="1193"/>
                    <a:pt x="619" y="1134"/>
                    <a:pt x="380" y="1129"/>
                  </a:cubicBezTo>
                  <a:cubicBezTo>
                    <a:pt x="302" y="1075"/>
                    <a:pt x="214" y="1052"/>
                    <a:pt x="144" y="985"/>
                  </a:cubicBezTo>
                  <a:cubicBezTo>
                    <a:pt x="140" y="972"/>
                    <a:pt x="142" y="954"/>
                    <a:pt x="131" y="945"/>
                  </a:cubicBezTo>
                  <a:cubicBezTo>
                    <a:pt x="113" y="930"/>
                    <a:pt x="87" y="929"/>
                    <a:pt x="66" y="919"/>
                  </a:cubicBezTo>
                  <a:cubicBezTo>
                    <a:pt x="34" y="903"/>
                    <a:pt x="24" y="890"/>
                    <a:pt x="0" y="867"/>
                  </a:cubicBezTo>
                  <a:cubicBezTo>
                    <a:pt x="5" y="854"/>
                    <a:pt x="3" y="836"/>
                    <a:pt x="14" y="828"/>
                  </a:cubicBezTo>
                  <a:cubicBezTo>
                    <a:pt x="59" y="796"/>
                    <a:pt x="166" y="793"/>
                    <a:pt x="210" y="788"/>
                  </a:cubicBezTo>
                  <a:cubicBezTo>
                    <a:pt x="227" y="762"/>
                    <a:pt x="245" y="736"/>
                    <a:pt x="262" y="710"/>
                  </a:cubicBezTo>
                  <a:cubicBezTo>
                    <a:pt x="270" y="698"/>
                    <a:pt x="267" y="681"/>
                    <a:pt x="275" y="670"/>
                  </a:cubicBezTo>
                  <a:cubicBezTo>
                    <a:pt x="294" y="645"/>
                    <a:pt x="324" y="631"/>
                    <a:pt x="341" y="605"/>
                  </a:cubicBezTo>
                  <a:cubicBezTo>
                    <a:pt x="350" y="592"/>
                    <a:pt x="358" y="579"/>
                    <a:pt x="367" y="566"/>
                  </a:cubicBezTo>
                  <a:cubicBezTo>
                    <a:pt x="388" y="502"/>
                    <a:pt x="397" y="486"/>
                    <a:pt x="406" y="422"/>
                  </a:cubicBezTo>
                  <a:cubicBezTo>
                    <a:pt x="423" y="303"/>
                    <a:pt x="415" y="153"/>
                    <a:pt x="550" y="108"/>
                  </a:cubicBezTo>
                  <a:cubicBezTo>
                    <a:pt x="658" y="0"/>
                    <a:pt x="578" y="54"/>
                    <a:pt x="838" y="68"/>
                  </a:cubicBezTo>
                  <a:cubicBezTo>
                    <a:pt x="921" y="95"/>
                    <a:pt x="945" y="94"/>
                    <a:pt x="904" y="94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1" name="Freeform 152"/>
            <p:cNvSpPr>
              <a:spLocks/>
            </p:cNvSpPr>
            <p:nvPr/>
          </p:nvSpPr>
          <p:spPr bwMode="auto">
            <a:xfrm>
              <a:off x="1104" y="1680"/>
              <a:ext cx="662" cy="1010"/>
            </a:xfrm>
            <a:custGeom>
              <a:avLst/>
              <a:gdLst>
                <a:gd name="T0" fmla="*/ 34 w 662"/>
                <a:gd name="T1" fmla="*/ 107 h 1010"/>
                <a:gd name="T2" fmla="*/ 86 w 662"/>
                <a:gd name="T3" fmla="*/ 54 h 1010"/>
                <a:gd name="T4" fmla="*/ 126 w 662"/>
                <a:gd name="T5" fmla="*/ 41 h 1010"/>
                <a:gd name="T6" fmla="*/ 165 w 662"/>
                <a:gd name="T7" fmla="*/ 15 h 1010"/>
                <a:gd name="T8" fmla="*/ 178 w 662"/>
                <a:gd name="T9" fmla="*/ 172 h 1010"/>
                <a:gd name="T10" fmla="*/ 178 w 662"/>
                <a:gd name="T11" fmla="*/ 237 h 1010"/>
                <a:gd name="T12" fmla="*/ 152 w 662"/>
                <a:gd name="T13" fmla="*/ 198 h 1010"/>
                <a:gd name="T14" fmla="*/ 165 w 662"/>
                <a:gd name="T15" fmla="*/ 54 h 1010"/>
                <a:gd name="T16" fmla="*/ 204 w 662"/>
                <a:gd name="T17" fmla="*/ 67 h 1010"/>
                <a:gd name="T18" fmla="*/ 270 w 662"/>
                <a:gd name="T19" fmla="*/ 224 h 1010"/>
                <a:gd name="T20" fmla="*/ 361 w 662"/>
                <a:gd name="T21" fmla="*/ 499 h 1010"/>
                <a:gd name="T22" fmla="*/ 466 w 662"/>
                <a:gd name="T23" fmla="*/ 696 h 1010"/>
                <a:gd name="T24" fmla="*/ 662 w 662"/>
                <a:gd name="T25" fmla="*/ 918 h 1010"/>
                <a:gd name="T26" fmla="*/ 270 w 662"/>
                <a:gd name="T27" fmla="*/ 1010 h 1010"/>
                <a:gd name="T28" fmla="*/ 165 w 662"/>
                <a:gd name="T29" fmla="*/ 552 h 1010"/>
                <a:gd name="T30" fmla="*/ 152 w 662"/>
                <a:gd name="T31" fmla="*/ 512 h 1010"/>
                <a:gd name="T32" fmla="*/ 113 w 662"/>
                <a:gd name="T33" fmla="*/ 473 h 1010"/>
                <a:gd name="T34" fmla="*/ 47 w 662"/>
                <a:gd name="T35" fmla="*/ 198 h 1010"/>
                <a:gd name="T36" fmla="*/ 34 w 662"/>
                <a:gd name="T37" fmla="*/ 107 h 10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2"/>
                <a:gd name="T58" fmla="*/ 0 h 1010"/>
                <a:gd name="T59" fmla="*/ 662 w 662"/>
                <a:gd name="T60" fmla="*/ 1010 h 10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2" h="1010">
                  <a:moveTo>
                    <a:pt x="34" y="107"/>
                  </a:moveTo>
                  <a:cubicBezTo>
                    <a:pt x="143" y="68"/>
                    <a:pt x="12" y="126"/>
                    <a:pt x="86" y="54"/>
                  </a:cubicBezTo>
                  <a:cubicBezTo>
                    <a:pt x="96" y="44"/>
                    <a:pt x="113" y="45"/>
                    <a:pt x="126" y="41"/>
                  </a:cubicBezTo>
                  <a:cubicBezTo>
                    <a:pt x="139" y="32"/>
                    <a:pt x="159" y="0"/>
                    <a:pt x="165" y="15"/>
                  </a:cubicBezTo>
                  <a:cubicBezTo>
                    <a:pt x="184" y="64"/>
                    <a:pt x="172" y="120"/>
                    <a:pt x="178" y="172"/>
                  </a:cubicBezTo>
                  <a:cubicBezTo>
                    <a:pt x="180" y="191"/>
                    <a:pt x="239" y="315"/>
                    <a:pt x="178" y="237"/>
                  </a:cubicBezTo>
                  <a:cubicBezTo>
                    <a:pt x="168" y="225"/>
                    <a:pt x="161" y="211"/>
                    <a:pt x="152" y="198"/>
                  </a:cubicBezTo>
                  <a:cubicBezTo>
                    <a:pt x="156" y="150"/>
                    <a:pt x="147" y="99"/>
                    <a:pt x="165" y="54"/>
                  </a:cubicBezTo>
                  <a:cubicBezTo>
                    <a:pt x="170" y="41"/>
                    <a:pt x="196" y="56"/>
                    <a:pt x="204" y="67"/>
                  </a:cubicBezTo>
                  <a:cubicBezTo>
                    <a:pt x="231" y="105"/>
                    <a:pt x="238" y="176"/>
                    <a:pt x="270" y="224"/>
                  </a:cubicBezTo>
                  <a:cubicBezTo>
                    <a:pt x="299" y="314"/>
                    <a:pt x="308" y="419"/>
                    <a:pt x="361" y="499"/>
                  </a:cubicBezTo>
                  <a:cubicBezTo>
                    <a:pt x="380" y="577"/>
                    <a:pt x="410" y="638"/>
                    <a:pt x="466" y="696"/>
                  </a:cubicBezTo>
                  <a:cubicBezTo>
                    <a:pt x="499" y="796"/>
                    <a:pt x="558" y="883"/>
                    <a:pt x="662" y="918"/>
                  </a:cubicBezTo>
                  <a:cubicBezTo>
                    <a:pt x="534" y="961"/>
                    <a:pt x="398" y="967"/>
                    <a:pt x="270" y="1010"/>
                  </a:cubicBezTo>
                  <a:cubicBezTo>
                    <a:pt x="178" y="872"/>
                    <a:pt x="314" y="651"/>
                    <a:pt x="165" y="552"/>
                  </a:cubicBezTo>
                  <a:cubicBezTo>
                    <a:pt x="161" y="539"/>
                    <a:pt x="160" y="524"/>
                    <a:pt x="152" y="512"/>
                  </a:cubicBezTo>
                  <a:cubicBezTo>
                    <a:pt x="142" y="497"/>
                    <a:pt x="121" y="490"/>
                    <a:pt x="113" y="473"/>
                  </a:cubicBezTo>
                  <a:cubicBezTo>
                    <a:pt x="76" y="392"/>
                    <a:pt x="68" y="283"/>
                    <a:pt x="47" y="198"/>
                  </a:cubicBezTo>
                  <a:cubicBezTo>
                    <a:pt x="25" y="108"/>
                    <a:pt x="0" y="141"/>
                    <a:pt x="34" y="10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2" name="Freeform 153"/>
            <p:cNvSpPr>
              <a:spLocks/>
            </p:cNvSpPr>
            <p:nvPr/>
          </p:nvSpPr>
          <p:spPr bwMode="auto">
            <a:xfrm>
              <a:off x="1047" y="3103"/>
              <a:ext cx="275" cy="1067"/>
            </a:xfrm>
            <a:custGeom>
              <a:avLst/>
              <a:gdLst>
                <a:gd name="T0" fmla="*/ 40 w 275"/>
                <a:gd name="T1" fmla="*/ 0 h 1067"/>
                <a:gd name="T2" fmla="*/ 26 w 275"/>
                <a:gd name="T3" fmla="*/ 706 h 1067"/>
                <a:gd name="T4" fmla="*/ 40 w 275"/>
                <a:gd name="T5" fmla="*/ 1034 h 1067"/>
                <a:gd name="T6" fmla="*/ 144 w 275"/>
                <a:gd name="T7" fmla="*/ 1008 h 1067"/>
                <a:gd name="T8" fmla="*/ 275 w 275"/>
                <a:gd name="T9" fmla="*/ 994 h 1067"/>
                <a:gd name="T10" fmla="*/ 249 w 275"/>
                <a:gd name="T11" fmla="*/ 811 h 1067"/>
                <a:gd name="T12" fmla="*/ 157 w 275"/>
                <a:gd name="T13" fmla="*/ 562 h 1067"/>
                <a:gd name="T14" fmla="*/ 131 w 275"/>
                <a:gd name="T15" fmla="*/ 117 h 1067"/>
                <a:gd name="T16" fmla="*/ 40 w 275"/>
                <a:gd name="T17" fmla="*/ 0 h 10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5"/>
                <a:gd name="T28" fmla="*/ 0 h 1067"/>
                <a:gd name="T29" fmla="*/ 275 w 275"/>
                <a:gd name="T30" fmla="*/ 1067 h 10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5" h="1067">
                  <a:moveTo>
                    <a:pt x="40" y="0"/>
                  </a:moveTo>
                  <a:cubicBezTo>
                    <a:pt x="35" y="235"/>
                    <a:pt x="26" y="471"/>
                    <a:pt x="26" y="706"/>
                  </a:cubicBezTo>
                  <a:cubicBezTo>
                    <a:pt x="26" y="815"/>
                    <a:pt x="0" y="932"/>
                    <a:pt x="40" y="1034"/>
                  </a:cubicBezTo>
                  <a:cubicBezTo>
                    <a:pt x="53" y="1067"/>
                    <a:pt x="108" y="1012"/>
                    <a:pt x="144" y="1008"/>
                  </a:cubicBezTo>
                  <a:cubicBezTo>
                    <a:pt x="188" y="1003"/>
                    <a:pt x="231" y="999"/>
                    <a:pt x="275" y="994"/>
                  </a:cubicBezTo>
                  <a:cubicBezTo>
                    <a:pt x="265" y="893"/>
                    <a:pt x="270" y="887"/>
                    <a:pt x="249" y="811"/>
                  </a:cubicBezTo>
                  <a:cubicBezTo>
                    <a:pt x="226" y="729"/>
                    <a:pt x="184" y="645"/>
                    <a:pt x="157" y="562"/>
                  </a:cubicBezTo>
                  <a:cubicBezTo>
                    <a:pt x="152" y="414"/>
                    <a:pt x="183" y="256"/>
                    <a:pt x="131" y="117"/>
                  </a:cubicBezTo>
                  <a:cubicBezTo>
                    <a:pt x="111" y="63"/>
                    <a:pt x="59" y="56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3" name="Freeform 154"/>
            <p:cNvSpPr>
              <a:spLocks/>
            </p:cNvSpPr>
            <p:nvPr/>
          </p:nvSpPr>
          <p:spPr bwMode="auto">
            <a:xfrm>
              <a:off x="1046" y="3076"/>
              <a:ext cx="145" cy="1061"/>
            </a:xfrm>
            <a:custGeom>
              <a:avLst/>
              <a:gdLst>
                <a:gd name="T0" fmla="*/ 41 w 145"/>
                <a:gd name="T1" fmla="*/ 0 h 1061"/>
                <a:gd name="T2" fmla="*/ 145 w 145"/>
                <a:gd name="T3" fmla="*/ 197 h 1061"/>
                <a:gd name="T4" fmla="*/ 67 w 145"/>
                <a:gd name="T5" fmla="*/ 472 h 1061"/>
                <a:gd name="T6" fmla="*/ 14 w 145"/>
                <a:gd name="T7" fmla="*/ 760 h 1061"/>
                <a:gd name="T8" fmla="*/ 1 w 145"/>
                <a:gd name="T9" fmla="*/ 1061 h 10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061"/>
                <a:gd name="T17" fmla="*/ 145 w 145"/>
                <a:gd name="T18" fmla="*/ 1061 h 10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061">
                  <a:moveTo>
                    <a:pt x="41" y="0"/>
                  </a:moveTo>
                  <a:cubicBezTo>
                    <a:pt x="93" y="54"/>
                    <a:pt x="122" y="126"/>
                    <a:pt x="145" y="197"/>
                  </a:cubicBezTo>
                  <a:cubicBezTo>
                    <a:pt x="133" y="292"/>
                    <a:pt x="120" y="390"/>
                    <a:pt x="67" y="472"/>
                  </a:cubicBezTo>
                  <a:cubicBezTo>
                    <a:pt x="48" y="569"/>
                    <a:pt x="45" y="666"/>
                    <a:pt x="14" y="760"/>
                  </a:cubicBezTo>
                  <a:cubicBezTo>
                    <a:pt x="0" y="1017"/>
                    <a:pt x="1" y="917"/>
                    <a:pt x="1" y="10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4" name="Freeform 155"/>
            <p:cNvSpPr>
              <a:spLocks/>
            </p:cNvSpPr>
            <p:nvPr/>
          </p:nvSpPr>
          <p:spPr bwMode="auto">
            <a:xfrm>
              <a:off x="1126" y="3089"/>
              <a:ext cx="225" cy="367"/>
            </a:xfrm>
            <a:custGeom>
              <a:avLst/>
              <a:gdLst>
                <a:gd name="T0" fmla="*/ 0 w 225"/>
                <a:gd name="T1" fmla="*/ 0 h 367"/>
                <a:gd name="T2" fmla="*/ 144 w 225"/>
                <a:gd name="T3" fmla="*/ 53 h 367"/>
                <a:gd name="T4" fmla="*/ 222 w 225"/>
                <a:gd name="T5" fmla="*/ 367 h 367"/>
                <a:gd name="T6" fmla="*/ 0 60000 65536"/>
                <a:gd name="T7" fmla="*/ 0 60000 65536"/>
                <a:gd name="T8" fmla="*/ 0 60000 65536"/>
                <a:gd name="T9" fmla="*/ 0 w 225"/>
                <a:gd name="T10" fmla="*/ 0 h 367"/>
                <a:gd name="T11" fmla="*/ 225 w 225"/>
                <a:gd name="T12" fmla="*/ 367 h 3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367">
                  <a:moveTo>
                    <a:pt x="0" y="0"/>
                  </a:moveTo>
                  <a:cubicBezTo>
                    <a:pt x="53" y="14"/>
                    <a:pt x="90" y="40"/>
                    <a:pt x="144" y="53"/>
                  </a:cubicBezTo>
                  <a:cubicBezTo>
                    <a:pt x="225" y="134"/>
                    <a:pt x="222" y="259"/>
                    <a:pt x="222" y="3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5" name="Freeform 156"/>
            <p:cNvSpPr>
              <a:spLocks/>
            </p:cNvSpPr>
            <p:nvPr/>
          </p:nvSpPr>
          <p:spPr bwMode="auto">
            <a:xfrm>
              <a:off x="432" y="3194"/>
              <a:ext cx="367" cy="406"/>
            </a:xfrm>
            <a:custGeom>
              <a:avLst/>
              <a:gdLst>
                <a:gd name="T0" fmla="*/ 0 w 367"/>
                <a:gd name="T1" fmla="*/ 0 h 406"/>
                <a:gd name="T2" fmla="*/ 131 w 367"/>
                <a:gd name="T3" fmla="*/ 197 h 406"/>
                <a:gd name="T4" fmla="*/ 183 w 367"/>
                <a:gd name="T5" fmla="*/ 275 h 406"/>
                <a:gd name="T6" fmla="*/ 209 w 367"/>
                <a:gd name="T7" fmla="*/ 327 h 406"/>
                <a:gd name="T8" fmla="*/ 249 w 367"/>
                <a:gd name="T9" fmla="*/ 341 h 406"/>
                <a:gd name="T10" fmla="*/ 340 w 367"/>
                <a:gd name="T11" fmla="*/ 380 h 406"/>
                <a:gd name="T12" fmla="*/ 367 w 367"/>
                <a:gd name="T13" fmla="*/ 406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7"/>
                <a:gd name="T22" fmla="*/ 0 h 406"/>
                <a:gd name="T23" fmla="*/ 367 w 367"/>
                <a:gd name="T24" fmla="*/ 406 h 4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7" h="406">
                  <a:moveTo>
                    <a:pt x="0" y="0"/>
                  </a:moveTo>
                  <a:cubicBezTo>
                    <a:pt x="20" y="80"/>
                    <a:pt x="75" y="139"/>
                    <a:pt x="131" y="197"/>
                  </a:cubicBezTo>
                  <a:cubicBezTo>
                    <a:pt x="160" y="311"/>
                    <a:pt x="119" y="198"/>
                    <a:pt x="183" y="275"/>
                  </a:cubicBezTo>
                  <a:cubicBezTo>
                    <a:pt x="195" y="290"/>
                    <a:pt x="195" y="313"/>
                    <a:pt x="209" y="327"/>
                  </a:cubicBezTo>
                  <a:cubicBezTo>
                    <a:pt x="219" y="337"/>
                    <a:pt x="236" y="335"/>
                    <a:pt x="249" y="341"/>
                  </a:cubicBezTo>
                  <a:cubicBezTo>
                    <a:pt x="355" y="387"/>
                    <a:pt x="253" y="351"/>
                    <a:pt x="340" y="380"/>
                  </a:cubicBezTo>
                  <a:cubicBezTo>
                    <a:pt x="349" y="389"/>
                    <a:pt x="367" y="406"/>
                    <a:pt x="367" y="4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6" name="Freeform 157"/>
            <p:cNvSpPr>
              <a:spLocks/>
            </p:cNvSpPr>
            <p:nvPr/>
          </p:nvSpPr>
          <p:spPr bwMode="auto">
            <a:xfrm>
              <a:off x="419" y="3260"/>
              <a:ext cx="196" cy="445"/>
            </a:xfrm>
            <a:custGeom>
              <a:avLst/>
              <a:gdLst>
                <a:gd name="T0" fmla="*/ 0 w 196"/>
                <a:gd name="T1" fmla="*/ 0 h 445"/>
                <a:gd name="T2" fmla="*/ 13 w 196"/>
                <a:gd name="T3" fmla="*/ 39 h 445"/>
                <a:gd name="T4" fmla="*/ 65 w 196"/>
                <a:gd name="T5" fmla="*/ 117 h 445"/>
                <a:gd name="T6" fmla="*/ 118 w 196"/>
                <a:gd name="T7" fmla="*/ 353 h 445"/>
                <a:gd name="T8" fmla="*/ 196 w 196"/>
                <a:gd name="T9" fmla="*/ 445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445"/>
                <a:gd name="T17" fmla="*/ 196 w 196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445">
                  <a:moveTo>
                    <a:pt x="0" y="0"/>
                  </a:moveTo>
                  <a:cubicBezTo>
                    <a:pt x="4" y="13"/>
                    <a:pt x="6" y="27"/>
                    <a:pt x="13" y="39"/>
                  </a:cubicBezTo>
                  <a:cubicBezTo>
                    <a:pt x="28" y="66"/>
                    <a:pt x="65" y="117"/>
                    <a:pt x="65" y="117"/>
                  </a:cubicBezTo>
                  <a:cubicBezTo>
                    <a:pt x="99" y="283"/>
                    <a:pt x="81" y="205"/>
                    <a:pt x="118" y="353"/>
                  </a:cubicBezTo>
                  <a:cubicBezTo>
                    <a:pt x="126" y="387"/>
                    <a:pt x="172" y="421"/>
                    <a:pt x="196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7" name="Freeform 158"/>
            <p:cNvSpPr>
              <a:spLocks/>
            </p:cNvSpPr>
            <p:nvPr/>
          </p:nvSpPr>
          <p:spPr bwMode="auto">
            <a:xfrm>
              <a:off x="497" y="4097"/>
              <a:ext cx="636" cy="184"/>
            </a:xfrm>
            <a:custGeom>
              <a:avLst/>
              <a:gdLst>
                <a:gd name="T0" fmla="*/ 0 w 636"/>
                <a:gd name="T1" fmla="*/ 0 h 184"/>
                <a:gd name="T2" fmla="*/ 432 w 636"/>
                <a:gd name="T3" fmla="*/ 131 h 184"/>
                <a:gd name="T4" fmla="*/ 576 w 636"/>
                <a:gd name="T5" fmla="*/ 184 h 184"/>
                <a:gd name="T6" fmla="*/ 616 w 636"/>
                <a:gd name="T7" fmla="*/ 171 h 184"/>
                <a:gd name="T8" fmla="*/ 616 w 636"/>
                <a:gd name="T9" fmla="*/ 66 h 184"/>
                <a:gd name="T10" fmla="*/ 537 w 636"/>
                <a:gd name="T11" fmla="*/ 40 h 184"/>
                <a:gd name="T12" fmla="*/ 79 w 636"/>
                <a:gd name="T13" fmla="*/ 14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6"/>
                <a:gd name="T22" fmla="*/ 0 h 184"/>
                <a:gd name="T23" fmla="*/ 636 w 636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6" h="184">
                  <a:moveTo>
                    <a:pt x="0" y="0"/>
                  </a:moveTo>
                  <a:cubicBezTo>
                    <a:pt x="128" y="86"/>
                    <a:pt x="287" y="83"/>
                    <a:pt x="432" y="131"/>
                  </a:cubicBezTo>
                  <a:cubicBezTo>
                    <a:pt x="510" y="106"/>
                    <a:pt x="516" y="144"/>
                    <a:pt x="576" y="184"/>
                  </a:cubicBezTo>
                  <a:cubicBezTo>
                    <a:pt x="589" y="180"/>
                    <a:pt x="606" y="181"/>
                    <a:pt x="616" y="171"/>
                  </a:cubicBezTo>
                  <a:cubicBezTo>
                    <a:pt x="636" y="151"/>
                    <a:pt x="631" y="81"/>
                    <a:pt x="616" y="66"/>
                  </a:cubicBezTo>
                  <a:cubicBezTo>
                    <a:pt x="596" y="47"/>
                    <a:pt x="564" y="45"/>
                    <a:pt x="537" y="40"/>
                  </a:cubicBezTo>
                  <a:cubicBezTo>
                    <a:pt x="350" y="3"/>
                    <a:pt x="375" y="14"/>
                    <a:pt x="79" y="14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8" name="Freeform 159"/>
            <p:cNvSpPr>
              <a:spLocks/>
            </p:cNvSpPr>
            <p:nvPr/>
          </p:nvSpPr>
          <p:spPr bwMode="auto">
            <a:xfrm>
              <a:off x="563" y="4124"/>
              <a:ext cx="559" cy="183"/>
            </a:xfrm>
            <a:custGeom>
              <a:avLst/>
              <a:gdLst>
                <a:gd name="T0" fmla="*/ 0 w 559"/>
                <a:gd name="T1" fmla="*/ 0 h 183"/>
                <a:gd name="T2" fmla="*/ 209 w 559"/>
                <a:gd name="T3" fmla="*/ 91 h 183"/>
                <a:gd name="T4" fmla="*/ 249 w 559"/>
                <a:gd name="T5" fmla="*/ 78 h 183"/>
                <a:gd name="T6" fmla="*/ 327 w 559"/>
                <a:gd name="T7" fmla="*/ 104 h 183"/>
                <a:gd name="T8" fmla="*/ 471 w 559"/>
                <a:gd name="T9" fmla="*/ 183 h 183"/>
                <a:gd name="T10" fmla="*/ 537 w 559"/>
                <a:gd name="T11" fmla="*/ 170 h 183"/>
                <a:gd name="T12" fmla="*/ 537 w 559"/>
                <a:gd name="T13" fmla="*/ 91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9"/>
                <a:gd name="T22" fmla="*/ 0 h 183"/>
                <a:gd name="T23" fmla="*/ 559 w 559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9" h="183">
                  <a:moveTo>
                    <a:pt x="0" y="0"/>
                  </a:moveTo>
                  <a:cubicBezTo>
                    <a:pt x="75" y="19"/>
                    <a:pt x="145" y="48"/>
                    <a:pt x="209" y="91"/>
                  </a:cubicBezTo>
                  <a:cubicBezTo>
                    <a:pt x="222" y="87"/>
                    <a:pt x="235" y="76"/>
                    <a:pt x="249" y="78"/>
                  </a:cubicBezTo>
                  <a:cubicBezTo>
                    <a:pt x="276" y="81"/>
                    <a:pt x="327" y="104"/>
                    <a:pt x="327" y="104"/>
                  </a:cubicBezTo>
                  <a:cubicBezTo>
                    <a:pt x="385" y="162"/>
                    <a:pt x="392" y="163"/>
                    <a:pt x="471" y="183"/>
                  </a:cubicBezTo>
                  <a:cubicBezTo>
                    <a:pt x="493" y="179"/>
                    <a:pt x="518" y="182"/>
                    <a:pt x="537" y="170"/>
                  </a:cubicBezTo>
                  <a:cubicBezTo>
                    <a:pt x="559" y="156"/>
                    <a:pt x="537" y="91"/>
                    <a:pt x="537" y="9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89" name="Freeform 160"/>
            <p:cNvSpPr>
              <a:spLocks/>
            </p:cNvSpPr>
            <p:nvPr/>
          </p:nvSpPr>
          <p:spPr bwMode="auto">
            <a:xfrm>
              <a:off x="1150" y="2549"/>
              <a:ext cx="148" cy="95"/>
            </a:xfrm>
            <a:custGeom>
              <a:avLst/>
              <a:gdLst>
                <a:gd name="T0" fmla="*/ 94 w 148"/>
                <a:gd name="T1" fmla="*/ 43 h 95"/>
                <a:gd name="T2" fmla="*/ 67 w 148"/>
                <a:gd name="T3" fmla="*/ 82 h 95"/>
                <a:gd name="T4" fmla="*/ 107 w 148"/>
                <a:gd name="T5" fmla="*/ 95 h 95"/>
                <a:gd name="T6" fmla="*/ 94 w 148"/>
                <a:gd name="T7" fmla="*/ 43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95"/>
                <a:gd name="T14" fmla="*/ 148 w 148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95">
                  <a:moveTo>
                    <a:pt x="94" y="43"/>
                  </a:moveTo>
                  <a:cubicBezTo>
                    <a:pt x="77" y="37"/>
                    <a:pt x="0" y="0"/>
                    <a:pt x="67" y="82"/>
                  </a:cubicBezTo>
                  <a:cubicBezTo>
                    <a:pt x="76" y="93"/>
                    <a:pt x="94" y="91"/>
                    <a:pt x="107" y="95"/>
                  </a:cubicBezTo>
                  <a:cubicBezTo>
                    <a:pt x="141" y="45"/>
                    <a:pt x="148" y="61"/>
                    <a:pt x="94" y="43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0" name="Freeform 161"/>
            <p:cNvSpPr>
              <a:spLocks/>
            </p:cNvSpPr>
            <p:nvPr/>
          </p:nvSpPr>
          <p:spPr bwMode="auto">
            <a:xfrm>
              <a:off x="995" y="2644"/>
              <a:ext cx="497" cy="181"/>
            </a:xfrm>
            <a:custGeom>
              <a:avLst/>
              <a:gdLst>
                <a:gd name="T0" fmla="*/ 26 w 497"/>
                <a:gd name="T1" fmla="*/ 40 h 181"/>
                <a:gd name="T2" fmla="*/ 497 w 497"/>
                <a:gd name="T3" fmla="*/ 0 h 181"/>
                <a:gd name="T4" fmla="*/ 484 w 497"/>
                <a:gd name="T5" fmla="*/ 40 h 181"/>
                <a:gd name="T6" fmla="*/ 327 w 497"/>
                <a:gd name="T7" fmla="*/ 92 h 181"/>
                <a:gd name="T8" fmla="*/ 288 w 497"/>
                <a:gd name="T9" fmla="*/ 105 h 181"/>
                <a:gd name="T10" fmla="*/ 249 w 497"/>
                <a:gd name="T11" fmla="*/ 118 h 181"/>
                <a:gd name="T12" fmla="*/ 39 w 497"/>
                <a:gd name="T13" fmla="*/ 144 h 181"/>
                <a:gd name="T14" fmla="*/ 26 w 497"/>
                <a:gd name="T15" fmla="*/ 79 h 181"/>
                <a:gd name="T16" fmla="*/ 0 w 497"/>
                <a:gd name="T17" fmla="*/ 40 h 181"/>
                <a:gd name="T18" fmla="*/ 26 w 497"/>
                <a:gd name="T19" fmla="*/ 4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7"/>
                <a:gd name="T31" fmla="*/ 0 h 181"/>
                <a:gd name="T32" fmla="*/ 497 w 497"/>
                <a:gd name="T33" fmla="*/ 181 h 1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7" h="181">
                  <a:moveTo>
                    <a:pt x="26" y="40"/>
                  </a:moveTo>
                  <a:cubicBezTo>
                    <a:pt x="161" y="33"/>
                    <a:pt x="363" y="45"/>
                    <a:pt x="497" y="0"/>
                  </a:cubicBezTo>
                  <a:cubicBezTo>
                    <a:pt x="493" y="13"/>
                    <a:pt x="495" y="32"/>
                    <a:pt x="484" y="40"/>
                  </a:cubicBezTo>
                  <a:cubicBezTo>
                    <a:pt x="451" y="64"/>
                    <a:pt x="369" y="78"/>
                    <a:pt x="327" y="92"/>
                  </a:cubicBezTo>
                  <a:cubicBezTo>
                    <a:pt x="314" y="96"/>
                    <a:pt x="301" y="101"/>
                    <a:pt x="288" y="105"/>
                  </a:cubicBezTo>
                  <a:cubicBezTo>
                    <a:pt x="275" y="109"/>
                    <a:pt x="249" y="118"/>
                    <a:pt x="249" y="118"/>
                  </a:cubicBezTo>
                  <a:cubicBezTo>
                    <a:pt x="183" y="181"/>
                    <a:pt x="141" y="153"/>
                    <a:pt x="39" y="144"/>
                  </a:cubicBezTo>
                  <a:cubicBezTo>
                    <a:pt x="35" y="122"/>
                    <a:pt x="34" y="100"/>
                    <a:pt x="26" y="79"/>
                  </a:cubicBezTo>
                  <a:cubicBezTo>
                    <a:pt x="21" y="64"/>
                    <a:pt x="0" y="56"/>
                    <a:pt x="0" y="40"/>
                  </a:cubicBezTo>
                  <a:cubicBezTo>
                    <a:pt x="0" y="31"/>
                    <a:pt x="17" y="40"/>
                    <a:pt x="26" y="4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1" name="Freeform 162"/>
            <p:cNvSpPr>
              <a:spLocks/>
            </p:cNvSpPr>
            <p:nvPr/>
          </p:nvSpPr>
          <p:spPr bwMode="auto">
            <a:xfrm>
              <a:off x="288" y="864"/>
              <a:ext cx="1139" cy="1048"/>
            </a:xfrm>
            <a:custGeom>
              <a:avLst/>
              <a:gdLst>
                <a:gd name="T0" fmla="*/ 236 w 1113"/>
                <a:gd name="T1" fmla="*/ 252 h 894"/>
                <a:gd name="T2" fmla="*/ 367 w 1113"/>
                <a:gd name="T3" fmla="*/ 55 h 894"/>
                <a:gd name="T4" fmla="*/ 458 w 1113"/>
                <a:gd name="T5" fmla="*/ 3 h 894"/>
                <a:gd name="T6" fmla="*/ 681 w 1113"/>
                <a:gd name="T7" fmla="*/ 55 h 894"/>
                <a:gd name="T8" fmla="*/ 864 w 1113"/>
                <a:gd name="T9" fmla="*/ 69 h 894"/>
                <a:gd name="T10" fmla="*/ 982 w 1113"/>
                <a:gd name="T11" fmla="*/ 147 h 894"/>
                <a:gd name="T12" fmla="*/ 982 w 1113"/>
                <a:gd name="T13" fmla="*/ 226 h 894"/>
                <a:gd name="T14" fmla="*/ 995 w 1113"/>
                <a:gd name="T15" fmla="*/ 304 h 894"/>
                <a:gd name="T16" fmla="*/ 1047 w 1113"/>
                <a:gd name="T17" fmla="*/ 592 h 894"/>
                <a:gd name="T18" fmla="*/ 1074 w 1113"/>
                <a:gd name="T19" fmla="*/ 697 h 894"/>
                <a:gd name="T20" fmla="*/ 1113 w 1113"/>
                <a:gd name="T21" fmla="*/ 723 h 894"/>
                <a:gd name="T22" fmla="*/ 1074 w 1113"/>
                <a:gd name="T23" fmla="*/ 710 h 894"/>
                <a:gd name="T24" fmla="*/ 956 w 1113"/>
                <a:gd name="T25" fmla="*/ 697 h 894"/>
                <a:gd name="T26" fmla="*/ 903 w 1113"/>
                <a:gd name="T27" fmla="*/ 775 h 894"/>
                <a:gd name="T28" fmla="*/ 851 w 1113"/>
                <a:gd name="T29" fmla="*/ 854 h 894"/>
                <a:gd name="T30" fmla="*/ 759 w 1113"/>
                <a:gd name="T31" fmla="*/ 789 h 894"/>
                <a:gd name="T32" fmla="*/ 707 w 1113"/>
                <a:gd name="T33" fmla="*/ 815 h 894"/>
                <a:gd name="T34" fmla="*/ 629 w 1113"/>
                <a:gd name="T35" fmla="*/ 841 h 894"/>
                <a:gd name="T36" fmla="*/ 524 w 1113"/>
                <a:gd name="T37" fmla="*/ 828 h 894"/>
                <a:gd name="T38" fmla="*/ 393 w 1113"/>
                <a:gd name="T39" fmla="*/ 815 h 894"/>
                <a:gd name="T40" fmla="*/ 367 w 1113"/>
                <a:gd name="T41" fmla="*/ 854 h 894"/>
                <a:gd name="T42" fmla="*/ 314 w 1113"/>
                <a:gd name="T43" fmla="*/ 789 h 894"/>
                <a:gd name="T44" fmla="*/ 223 w 1113"/>
                <a:gd name="T45" fmla="*/ 815 h 894"/>
                <a:gd name="T46" fmla="*/ 144 w 1113"/>
                <a:gd name="T47" fmla="*/ 880 h 894"/>
                <a:gd name="T48" fmla="*/ 0 w 1113"/>
                <a:gd name="T49" fmla="*/ 710 h 894"/>
                <a:gd name="T50" fmla="*/ 144 w 1113"/>
                <a:gd name="T51" fmla="*/ 553 h 894"/>
                <a:gd name="T52" fmla="*/ 26 w 1113"/>
                <a:gd name="T53" fmla="*/ 527 h 894"/>
                <a:gd name="T54" fmla="*/ 66 w 1113"/>
                <a:gd name="T55" fmla="*/ 461 h 894"/>
                <a:gd name="T56" fmla="*/ 92 w 1113"/>
                <a:gd name="T57" fmla="*/ 422 h 894"/>
                <a:gd name="T58" fmla="*/ 170 w 1113"/>
                <a:gd name="T59" fmla="*/ 343 h 894"/>
                <a:gd name="T60" fmla="*/ 197 w 1113"/>
                <a:gd name="T61" fmla="*/ 265 h 894"/>
                <a:gd name="T62" fmla="*/ 236 w 1113"/>
                <a:gd name="T63" fmla="*/ 252 h 8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13"/>
                <a:gd name="T97" fmla="*/ 0 h 894"/>
                <a:gd name="T98" fmla="*/ 1113 w 1113"/>
                <a:gd name="T99" fmla="*/ 894 h 8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13" h="894">
                  <a:moveTo>
                    <a:pt x="236" y="252"/>
                  </a:moveTo>
                  <a:cubicBezTo>
                    <a:pt x="262" y="144"/>
                    <a:pt x="283" y="125"/>
                    <a:pt x="367" y="55"/>
                  </a:cubicBezTo>
                  <a:cubicBezTo>
                    <a:pt x="433" y="0"/>
                    <a:pt x="374" y="24"/>
                    <a:pt x="458" y="3"/>
                  </a:cubicBezTo>
                  <a:cubicBezTo>
                    <a:pt x="536" y="16"/>
                    <a:pt x="606" y="30"/>
                    <a:pt x="681" y="55"/>
                  </a:cubicBezTo>
                  <a:cubicBezTo>
                    <a:pt x="739" y="74"/>
                    <a:pt x="803" y="64"/>
                    <a:pt x="864" y="69"/>
                  </a:cubicBezTo>
                  <a:cubicBezTo>
                    <a:pt x="916" y="86"/>
                    <a:pt x="943" y="108"/>
                    <a:pt x="982" y="147"/>
                  </a:cubicBezTo>
                  <a:cubicBezTo>
                    <a:pt x="1016" y="250"/>
                    <a:pt x="982" y="121"/>
                    <a:pt x="982" y="226"/>
                  </a:cubicBezTo>
                  <a:cubicBezTo>
                    <a:pt x="982" y="252"/>
                    <a:pt x="990" y="278"/>
                    <a:pt x="995" y="304"/>
                  </a:cubicBezTo>
                  <a:cubicBezTo>
                    <a:pt x="1012" y="401"/>
                    <a:pt x="1032" y="495"/>
                    <a:pt x="1047" y="592"/>
                  </a:cubicBezTo>
                  <a:cubicBezTo>
                    <a:pt x="1047" y="593"/>
                    <a:pt x="1064" y="685"/>
                    <a:pt x="1074" y="697"/>
                  </a:cubicBezTo>
                  <a:cubicBezTo>
                    <a:pt x="1084" y="709"/>
                    <a:pt x="1113" y="707"/>
                    <a:pt x="1113" y="723"/>
                  </a:cubicBezTo>
                  <a:cubicBezTo>
                    <a:pt x="1113" y="737"/>
                    <a:pt x="1088" y="712"/>
                    <a:pt x="1074" y="710"/>
                  </a:cubicBezTo>
                  <a:cubicBezTo>
                    <a:pt x="1035" y="704"/>
                    <a:pt x="995" y="701"/>
                    <a:pt x="956" y="697"/>
                  </a:cubicBezTo>
                  <a:cubicBezTo>
                    <a:pt x="873" y="780"/>
                    <a:pt x="949" y="693"/>
                    <a:pt x="903" y="775"/>
                  </a:cubicBezTo>
                  <a:cubicBezTo>
                    <a:pt x="888" y="803"/>
                    <a:pt x="851" y="854"/>
                    <a:pt x="851" y="854"/>
                  </a:cubicBezTo>
                  <a:cubicBezTo>
                    <a:pt x="791" y="763"/>
                    <a:pt x="829" y="765"/>
                    <a:pt x="759" y="789"/>
                  </a:cubicBezTo>
                  <a:cubicBezTo>
                    <a:pt x="734" y="865"/>
                    <a:pt x="767" y="808"/>
                    <a:pt x="707" y="815"/>
                  </a:cubicBezTo>
                  <a:cubicBezTo>
                    <a:pt x="680" y="818"/>
                    <a:pt x="629" y="841"/>
                    <a:pt x="629" y="841"/>
                  </a:cubicBezTo>
                  <a:cubicBezTo>
                    <a:pt x="582" y="796"/>
                    <a:pt x="579" y="791"/>
                    <a:pt x="524" y="828"/>
                  </a:cubicBezTo>
                  <a:cubicBezTo>
                    <a:pt x="466" y="789"/>
                    <a:pt x="454" y="774"/>
                    <a:pt x="393" y="815"/>
                  </a:cubicBezTo>
                  <a:cubicBezTo>
                    <a:pt x="384" y="828"/>
                    <a:pt x="382" y="848"/>
                    <a:pt x="367" y="854"/>
                  </a:cubicBezTo>
                  <a:cubicBezTo>
                    <a:pt x="319" y="873"/>
                    <a:pt x="319" y="807"/>
                    <a:pt x="314" y="789"/>
                  </a:cubicBezTo>
                  <a:cubicBezTo>
                    <a:pt x="311" y="790"/>
                    <a:pt x="231" y="808"/>
                    <a:pt x="223" y="815"/>
                  </a:cubicBezTo>
                  <a:cubicBezTo>
                    <a:pt x="127" y="894"/>
                    <a:pt x="233" y="850"/>
                    <a:pt x="144" y="880"/>
                  </a:cubicBezTo>
                  <a:cubicBezTo>
                    <a:pt x="166" y="678"/>
                    <a:pt x="232" y="728"/>
                    <a:pt x="0" y="710"/>
                  </a:cubicBezTo>
                  <a:cubicBezTo>
                    <a:pt x="60" y="621"/>
                    <a:pt x="71" y="626"/>
                    <a:pt x="144" y="553"/>
                  </a:cubicBezTo>
                  <a:cubicBezTo>
                    <a:pt x="106" y="540"/>
                    <a:pt x="57" y="552"/>
                    <a:pt x="26" y="527"/>
                  </a:cubicBezTo>
                  <a:cubicBezTo>
                    <a:pt x="5" y="510"/>
                    <a:pt x="62" y="465"/>
                    <a:pt x="66" y="461"/>
                  </a:cubicBezTo>
                  <a:cubicBezTo>
                    <a:pt x="76" y="449"/>
                    <a:pt x="82" y="434"/>
                    <a:pt x="92" y="422"/>
                  </a:cubicBezTo>
                  <a:cubicBezTo>
                    <a:pt x="116" y="394"/>
                    <a:pt x="170" y="343"/>
                    <a:pt x="170" y="343"/>
                  </a:cubicBezTo>
                  <a:cubicBezTo>
                    <a:pt x="179" y="317"/>
                    <a:pt x="188" y="291"/>
                    <a:pt x="197" y="265"/>
                  </a:cubicBezTo>
                  <a:cubicBezTo>
                    <a:pt x="214" y="215"/>
                    <a:pt x="200" y="216"/>
                    <a:pt x="236" y="25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2" name="Freeform 163"/>
            <p:cNvSpPr>
              <a:spLocks/>
            </p:cNvSpPr>
            <p:nvPr/>
          </p:nvSpPr>
          <p:spPr bwMode="auto">
            <a:xfrm>
              <a:off x="576" y="1104"/>
              <a:ext cx="954" cy="691"/>
            </a:xfrm>
            <a:custGeom>
              <a:avLst/>
              <a:gdLst>
                <a:gd name="T0" fmla="*/ 112 w 954"/>
                <a:gd name="T1" fmla="*/ 157 h 643"/>
                <a:gd name="T2" fmla="*/ 164 w 954"/>
                <a:gd name="T3" fmla="*/ 79 h 643"/>
                <a:gd name="T4" fmla="*/ 177 w 954"/>
                <a:gd name="T5" fmla="*/ 40 h 643"/>
                <a:gd name="T6" fmla="*/ 216 w 954"/>
                <a:gd name="T7" fmla="*/ 26 h 643"/>
                <a:gd name="T8" fmla="*/ 256 w 954"/>
                <a:gd name="T9" fmla="*/ 0 h 643"/>
                <a:gd name="T10" fmla="*/ 452 w 954"/>
                <a:gd name="T11" fmla="*/ 13 h 643"/>
                <a:gd name="T12" fmla="*/ 478 w 954"/>
                <a:gd name="T13" fmla="*/ 40 h 643"/>
                <a:gd name="T14" fmla="*/ 504 w 954"/>
                <a:gd name="T15" fmla="*/ 13 h 643"/>
                <a:gd name="T16" fmla="*/ 648 w 954"/>
                <a:gd name="T17" fmla="*/ 26 h 643"/>
                <a:gd name="T18" fmla="*/ 792 w 954"/>
                <a:gd name="T19" fmla="*/ 236 h 643"/>
                <a:gd name="T20" fmla="*/ 845 w 954"/>
                <a:gd name="T21" fmla="*/ 301 h 643"/>
                <a:gd name="T22" fmla="*/ 936 w 954"/>
                <a:gd name="T23" fmla="*/ 341 h 643"/>
                <a:gd name="T24" fmla="*/ 923 w 954"/>
                <a:gd name="T25" fmla="*/ 511 h 643"/>
                <a:gd name="T26" fmla="*/ 819 w 954"/>
                <a:gd name="T27" fmla="*/ 524 h 643"/>
                <a:gd name="T28" fmla="*/ 779 w 954"/>
                <a:gd name="T29" fmla="*/ 550 h 643"/>
                <a:gd name="T30" fmla="*/ 740 w 954"/>
                <a:gd name="T31" fmla="*/ 563 h 643"/>
                <a:gd name="T32" fmla="*/ 544 w 954"/>
                <a:gd name="T33" fmla="*/ 589 h 643"/>
                <a:gd name="T34" fmla="*/ 112 w 954"/>
                <a:gd name="T35" fmla="*/ 602 h 643"/>
                <a:gd name="T36" fmla="*/ 33 w 954"/>
                <a:gd name="T37" fmla="*/ 485 h 643"/>
                <a:gd name="T38" fmla="*/ 46 w 954"/>
                <a:gd name="T39" fmla="*/ 236 h 643"/>
                <a:gd name="T40" fmla="*/ 86 w 954"/>
                <a:gd name="T41" fmla="*/ 210 h 643"/>
                <a:gd name="T42" fmla="*/ 125 w 954"/>
                <a:gd name="T43" fmla="*/ 170 h 643"/>
                <a:gd name="T44" fmla="*/ 164 w 954"/>
                <a:gd name="T45" fmla="*/ 144 h 643"/>
                <a:gd name="T46" fmla="*/ 112 w 954"/>
                <a:gd name="T47" fmla="*/ 157 h 6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54"/>
                <a:gd name="T73" fmla="*/ 0 h 643"/>
                <a:gd name="T74" fmla="*/ 954 w 954"/>
                <a:gd name="T75" fmla="*/ 643 h 6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54" h="643">
                  <a:moveTo>
                    <a:pt x="112" y="157"/>
                  </a:moveTo>
                  <a:cubicBezTo>
                    <a:pt x="143" y="64"/>
                    <a:pt x="99" y="176"/>
                    <a:pt x="164" y="79"/>
                  </a:cubicBezTo>
                  <a:cubicBezTo>
                    <a:pt x="172" y="68"/>
                    <a:pt x="167" y="50"/>
                    <a:pt x="177" y="40"/>
                  </a:cubicBezTo>
                  <a:cubicBezTo>
                    <a:pt x="187" y="30"/>
                    <a:pt x="204" y="32"/>
                    <a:pt x="216" y="26"/>
                  </a:cubicBezTo>
                  <a:cubicBezTo>
                    <a:pt x="230" y="19"/>
                    <a:pt x="243" y="9"/>
                    <a:pt x="256" y="0"/>
                  </a:cubicBezTo>
                  <a:cubicBezTo>
                    <a:pt x="321" y="4"/>
                    <a:pt x="388" y="1"/>
                    <a:pt x="452" y="13"/>
                  </a:cubicBezTo>
                  <a:cubicBezTo>
                    <a:pt x="464" y="15"/>
                    <a:pt x="466" y="40"/>
                    <a:pt x="478" y="40"/>
                  </a:cubicBezTo>
                  <a:cubicBezTo>
                    <a:pt x="490" y="40"/>
                    <a:pt x="495" y="22"/>
                    <a:pt x="504" y="13"/>
                  </a:cubicBezTo>
                  <a:cubicBezTo>
                    <a:pt x="552" y="17"/>
                    <a:pt x="604" y="6"/>
                    <a:pt x="648" y="26"/>
                  </a:cubicBezTo>
                  <a:cubicBezTo>
                    <a:pt x="736" y="67"/>
                    <a:pt x="681" y="199"/>
                    <a:pt x="792" y="236"/>
                  </a:cubicBezTo>
                  <a:cubicBezTo>
                    <a:pt x="812" y="255"/>
                    <a:pt x="824" y="283"/>
                    <a:pt x="845" y="301"/>
                  </a:cubicBezTo>
                  <a:cubicBezTo>
                    <a:pt x="868" y="321"/>
                    <a:pt x="907" y="331"/>
                    <a:pt x="936" y="341"/>
                  </a:cubicBezTo>
                  <a:cubicBezTo>
                    <a:pt x="932" y="398"/>
                    <a:pt x="954" y="463"/>
                    <a:pt x="923" y="511"/>
                  </a:cubicBezTo>
                  <a:cubicBezTo>
                    <a:pt x="904" y="540"/>
                    <a:pt x="853" y="515"/>
                    <a:pt x="819" y="524"/>
                  </a:cubicBezTo>
                  <a:cubicBezTo>
                    <a:pt x="804" y="528"/>
                    <a:pt x="793" y="543"/>
                    <a:pt x="779" y="550"/>
                  </a:cubicBezTo>
                  <a:cubicBezTo>
                    <a:pt x="767" y="556"/>
                    <a:pt x="753" y="560"/>
                    <a:pt x="740" y="563"/>
                  </a:cubicBezTo>
                  <a:cubicBezTo>
                    <a:pt x="681" y="576"/>
                    <a:pt x="601" y="583"/>
                    <a:pt x="544" y="589"/>
                  </a:cubicBezTo>
                  <a:cubicBezTo>
                    <a:pt x="333" y="643"/>
                    <a:pt x="475" y="618"/>
                    <a:pt x="112" y="602"/>
                  </a:cubicBezTo>
                  <a:cubicBezTo>
                    <a:pt x="67" y="558"/>
                    <a:pt x="66" y="535"/>
                    <a:pt x="33" y="485"/>
                  </a:cubicBezTo>
                  <a:cubicBezTo>
                    <a:pt x="10" y="416"/>
                    <a:pt x="0" y="293"/>
                    <a:pt x="46" y="236"/>
                  </a:cubicBezTo>
                  <a:cubicBezTo>
                    <a:pt x="56" y="224"/>
                    <a:pt x="74" y="220"/>
                    <a:pt x="86" y="210"/>
                  </a:cubicBezTo>
                  <a:cubicBezTo>
                    <a:pt x="100" y="198"/>
                    <a:pt x="111" y="182"/>
                    <a:pt x="125" y="170"/>
                  </a:cubicBezTo>
                  <a:cubicBezTo>
                    <a:pt x="137" y="160"/>
                    <a:pt x="175" y="155"/>
                    <a:pt x="164" y="144"/>
                  </a:cubicBezTo>
                  <a:cubicBezTo>
                    <a:pt x="151" y="131"/>
                    <a:pt x="129" y="153"/>
                    <a:pt x="112" y="157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3" name="Freeform 164"/>
            <p:cNvSpPr>
              <a:spLocks/>
            </p:cNvSpPr>
            <p:nvPr/>
          </p:nvSpPr>
          <p:spPr bwMode="auto">
            <a:xfrm>
              <a:off x="1398" y="1479"/>
              <a:ext cx="94" cy="118"/>
            </a:xfrm>
            <a:custGeom>
              <a:avLst/>
              <a:gdLst>
                <a:gd name="T0" fmla="*/ 55 w 94"/>
                <a:gd name="T1" fmla="*/ 0 h 118"/>
                <a:gd name="T2" fmla="*/ 16 w 94"/>
                <a:gd name="T3" fmla="*/ 26 h 118"/>
                <a:gd name="T4" fmla="*/ 68 w 94"/>
                <a:gd name="T5" fmla="*/ 79 h 118"/>
                <a:gd name="T6" fmla="*/ 94 w 94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8"/>
                <a:gd name="T14" fmla="*/ 94 w 94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8">
                  <a:moveTo>
                    <a:pt x="55" y="0"/>
                  </a:moveTo>
                  <a:cubicBezTo>
                    <a:pt x="42" y="9"/>
                    <a:pt x="22" y="11"/>
                    <a:pt x="16" y="26"/>
                  </a:cubicBezTo>
                  <a:cubicBezTo>
                    <a:pt x="0" y="68"/>
                    <a:pt x="49" y="73"/>
                    <a:pt x="68" y="79"/>
                  </a:cubicBezTo>
                  <a:cubicBezTo>
                    <a:pt x="77" y="92"/>
                    <a:pt x="94" y="118"/>
                    <a:pt x="94" y="11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4" name="Freeform 165"/>
            <p:cNvSpPr>
              <a:spLocks/>
            </p:cNvSpPr>
            <p:nvPr/>
          </p:nvSpPr>
          <p:spPr bwMode="auto">
            <a:xfrm>
              <a:off x="1427" y="1388"/>
              <a:ext cx="108" cy="209"/>
            </a:xfrm>
            <a:custGeom>
              <a:avLst/>
              <a:gdLst>
                <a:gd name="T0" fmla="*/ 0 w 108"/>
                <a:gd name="T1" fmla="*/ 157 h 209"/>
                <a:gd name="T2" fmla="*/ 92 w 108"/>
                <a:gd name="T3" fmla="*/ 117 h 209"/>
                <a:gd name="T4" fmla="*/ 78 w 108"/>
                <a:gd name="T5" fmla="*/ 209 h 209"/>
                <a:gd name="T6" fmla="*/ 0 w 108"/>
                <a:gd name="T7" fmla="*/ 157 h 2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09"/>
                <a:gd name="T14" fmla="*/ 108 w 108"/>
                <a:gd name="T15" fmla="*/ 209 h 2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09">
                  <a:moveTo>
                    <a:pt x="0" y="157"/>
                  </a:moveTo>
                  <a:cubicBezTo>
                    <a:pt x="3" y="147"/>
                    <a:pt x="20" y="0"/>
                    <a:pt x="92" y="117"/>
                  </a:cubicBezTo>
                  <a:cubicBezTo>
                    <a:pt x="108" y="143"/>
                    <a:pt x="83" y="178"/>
                    <a:pt x="78" y="209"/>
                  </a:cubicBezTo>
                  <a:cubicBezTo>
                    <a:pt x="52" y="192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5" name="Freeform 166"/>
            <p:cNvSpPr>
              <a:spLocks/>
            </p:cNvSpPr>
            <p:nvPr/>
          </p:nvSpPr>
          <p:spPr bwMode="auto">
            <a:xfrm>
              <a:off x="1453" y="1475"/>
              <a:ext cx="53" cy="48"/>
            </a:xfrm>
            <a:custGeom>
              <a:avLst/>
              <a:gdLst>
                <a:gd name="T0" fmla="*/ 39 w 53"/>
                <a:gd name="T1" fmla="*/ 44 h 48"/>
                <a:gd name="T2" fmla="*/ 0 w 53"/>
                <a:gd name="T3" fmla="*/ 30 h 48"/>
                <a:gd name="T4" fmla="*/ 39 w 53"/>
                <a:gd name="T5" fmla="*/ 4 h 48"/>
                <a:gd name="T6" fmla="*/ 52 w 53"/>
                <a:gd name="T7" fmla="*/ 44 h 48"/>
                <a:gd name="T8" fmla="*/ 39 w 53"/>
                <a:gd name="T9" fmla="*/ 4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8"/>
                <a:gd name="T17" fmla="*/ 53 w 5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8">
                  <a:moveTo>
                    <a:pt x="39" y="44"/>
                  </a:moveTo>
                  <a:cubicBezTo>
                    <a:pt x="26" y="39"/>
                    <a:pt x="0" y="44"/>
                    <a:pt x="0" y="30"/>
                  </a:cubicBezTo>
                  <a:cubicBezTo>
                    <a:pt x="0" y="14"/>
                    <a:pt x="24" y="0"/>
                    <a:pt x="39" y="4"/>
                  </a:cubicBezTo>
                  <a:cubicBezTo>
                    <a:pt x="53" y="8"/>
                    <a:pt x="52" y="30"/>
                    <a:pt x="52" y="44"/>
                  </a:cubicBezTo>
                  <a:cubicBezTo>
                    <a:pt x="52" y="48"/>
                    <a:pt x="43" y="44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6" name="Freeform 167"/>
            <p:cNvSpPr>
              <a:spLocks/>
            </p:cNvSpPr>
            <p:nvPr/>
          </p:nvSpPr>
          <p:spPr bwMode="auto">
            <a:xfrm>
              <a:off x="1152" y="1662"/>
              <a:ext cx="288" cy="66"/>
            </a:xfrm>
            <a:custGeom>
              <a:avLst/>
              <a:gdLst>
                <a:gd name="T0" fmla="*/ 280 w 312"/>
                <a:gd name="T1" fmla="*/ 1 h 118"/>
                <a:gd name="T2" fmla="*/ 31 w 312"/>
                <a:gd name="T3" fmla="*/ 14 h 118"/>
                <a:gd name="T4" fmla="*/ 123 w 312"/>
                <a:gd name="T5" fmla="*/ 27 h 118"/>
                <a:gd name="T6" fmla="*/ 162 w 312"/>
                <a:gd name="T7" fmla="*/ 53 h 118"/>
                <a:gd name="T8" fmla="*/ 228 w 312"/>
                <a:gd name="T9" fmla="*/ 118 h 118"/>
                <a:gd name="T10" fmla="*/ 267 w 312"/>
                <a:gd name="T11" fmla="*/ 92 h 118"/>
                <a:gd name="T12" fmla="*/ 280 w 312"/>
                <a:gd name="T13" fmla="*/ 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"/>
                <a:gd name="T22" fmla="*/ 0 h 118"/>
                <a:gd name="T23" fmla="*/ 312 w 31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" h="118">
                  <a:moveTo>
                    <a:pt x="280" y="1"/>
                  </a:moveTo>
                  <a:cubicBezTo>
                    <a:pt x="197" y="5"/>
                    <a:pt x="113" y="0"/>
                    <a:pt x="31" y="14"/>
                  </a:cubicBezTo>
                  <a:cubicBezTo>
                    <a:pt x="0" y="19"/>
                    <a:pt x="93" y="18"/>
                    <a:pt x="123" y="27"/>
                  </a:cubicBezTo>
                  <a:cubicBezTo>
                    <a:pt x="138" y="31"/>
                    <a:pt x="149" y="44"/>
                    <a:pt x="162" y="53"/>
                  </a:cubicBezTo>
                  <a:cubicBezTo>
                    <a:pt x="174" y="70"/>
                    <a:pt x="200" y="118"/>
                    <a:pt x="228" y="118"/>
                  </a:cubicBezTo>
                  <a:cubicBezTo>
                    <a:pt x="244" y="118"/>
                    <a:pt x="254" y="101"/>
                    <a:pt x="267" y="92"/>
                  </a:cubicBezTo>
                  <a:cubicBezTo>
                    <a:pt x="295" y="8"/>
                    <a:pt x="312" y="33"/>
                    <a:pt x="280" y="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7" name="Freeform 168"/>
            <p:cNvSpPr>
              <a:spLocks/>
            </p:cNvSpPr>
            <p:nvPr/>
          </p:nvSpPr>
          <p:spPr bwMode="auto">
            <a:xfrm>
              <a:off x="1178" y="1676"/>
              <a:ext cx="236" cy="111"/>
            </a:xfrm>
            <a:custGeom>
              <a:avLst/>
              <a:gdLst>
                <a:gd name="T0" fmla="*/ 79 w 236"/>
                <a:gd name="T1" fmla="*/ 0 h 111"/>
                <a:gd name="T2" fmla="*/ 197 w 236"/>
                <a:gd name="T3" fmla="*/ 52 h 111"/>
                <a:gd name="T4" fmla="*/ 236 w 236"/>
                <a:gd name="T5" fmla="*/ 65 h 111"/>
                <a:gd name="T6" fmla="*/ 53 w 236"/>
                <a:gd name="T7" fmla="*/ 52 h 111"/>
                <a:gd name="T8" fmla="*/ 0 w 236"/>
                <a:gd name="T9" fmla="*/ 65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11"/>
                <a:gd name="T17" fmla="*/ 236 w 236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11">
                  <a:moveTo>
                    <a:pt x="79" y="0"/>
                  </a:moveTo>
                  <a:cubicBezTo>
                    <a:pt x="141" y="42"/>
                    <a:pt x="103" y="21"/>
                    <a:pt x="197" y="52"/>
                  </a:cubicBezTo>
                  <a:cubicBezTo>
                    <a:pt x="210" y="56"/>
                    <a:pt x="236" y="65"/>
                    <a:pt x="236" y="65"/>
                  </a:cubicBezTo>
                  <a:cubicBezTo>
                    <a:pt x="166" y="111"/>
                    <a:pt x="119" y="96"/>
                    <a:pt x="53" y="52"/>
                  </a:cubicBezTo>
                  <a:cubicBezTo>
                    <a:pt x="9" y="66"/>
                    <a:pt x="27" y="65"/>
                    <a:pt x="0" y="65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8" name="Freeform 169"/>
            <p:cNvSpPr>
              <a:spLocks/>
            </p:cNvSpPr>
            <p:nvPr/>
          </p:nvSpPr>
          <p:spPr bwMode="auto">
            <a:xfrm>
              <a:off x="1296" y="1335"/>
              <a:ext cx="184" cy="131"/>
            </a:xfrm>
            <a:custGeom>
              <a:avLst/>
              <a:gdLst>
                <a:gd name="T0" fmla="*/ 0 w 184"/>
                <a:gd name="T1" fmla="*/ 0 h 131"/>
                <a:gd name="T2" fmla="*/ 13 w 184"/>
                <a:gd name="T3" fmla="*/ 40 h 131"/>
                <a:gd name="T4" fmla="*/ 170 w 184"/>
                <a:gd name="T5" fmla="*/ 79 h 131"/>
                <a:gd name="T6" fmla="*/ 183 w 184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31"/>
                <a:gd name="T14" fmla="*/ 184 w 18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31">
                  <a:moveTo>
                    <a:pt x="0" y="0"/>
                  </a:moveTo>
                  <a:cubicBezTo>
                    <a:pt x="4" y="13"/>
                    <a:pt x="1" y="32"/>
                    <a:pt x="13" y="40"/>
                  </a:cubicBezTo>
                  <a:cubicBezTo>
                    <a:pt x="31" y="52"/>
                    <a:pt x="138" y="68"/>
                    <a:pt x="170" y="79"/>
                  </a:cubicBezTo>
                  <a:cubicBezTo>
                    <a:pt x="184" y="122"/>
                    <a:pt x="183" y="104"/>
                    <a:pt x="183" y="13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99" name="Freeform 170"/>
            <p:cNvSpPr>
              <a:spLocks/>
            </p:cNvSpPr>
            <p:nvPr/>
          </p:nvSpPr>
          <p:spPr bwMode="auto">
            <a:xfrm>
              <a:off x="1309" y="1361"/>
              <a:ext cx="144" cy="158"/>
            </a:xfrm>
            <a:custGeom>
              <a:avLst/>
              <a:gdLst>
                <a:gd name="T0" fmla="*/ 0 w 144"/>
                <a:gd name="T1" fmla="*/ 0 h 158"/>
                <a:gd name="T2" fmla="*/ 144 w 144"/>
                <a:gd name="T3" fmla="*/ 79 h 158"/>
                <a:gd name="T4" fmla="*/ 105 w 144"/>
                <a:gd name="T5" fmla="*/ 158 h 158"/>
                <a:gd name="T6" fmla="*/ 79 w 144"/>
                <a:gd name="T7" fmla="*/ 131 h 158"/>
                <a:gd name="T8" fmla="*/ 0 w 144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58"/>
                <a:gd name="T17" fmla="*/ 144 w 144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58">
                  <a:moveTo>
                    <a:pt x="0" y="0"/>
                  </a:moveTo>
                  <a:cubicBezTo>
                    <a:pt x="79" y="14"/>
                    <a:pt x="101" y="15"/>
                    <a:pt x="144" y="79"/>
                  </a:cubicBezTo>
                  <a:cubicBezTo>
                    <a:pt x="142" y="86"/>
                    <a:pt x="133" y="158"/>
                    <a:pt x="105" y="158"/>
                  </a:cubicBezTo>
                  <a:cubicBezTo>
                    <a:pt x="93" y="158"/>
                    <a:pt x="87" y="141"/>
                    <a:pt x="79" y="131"/>
                  </a:cubicBezTo>
                  <a:cubicBezTo>
                    <a:pt x="39" y="81"/>
                    <a:pt x="15" y="63"/>
                    <a:pt x="0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0" name="Freeform 171"/>
            <p:cNvSpPr>
              <a:spLocks/>
            </p:cNvSpPr>
            <p:nvPr/>
          </p:nvSpPr>
          <p:spPr bwMode="auto">
            <a:xfrm>
              <a:off x="1401" y="1610"/>
              <a:ext cx="91" cy="53"/>
            </a:xfrm>
            <a:custGeom>
              <a:avLst/>
              <a:gdLst>
                <a:gd name="T0" fmla="*/ 91 w 91"/>
                <a:gd name="T1" fmla="*/ 0 h 53"/>
                <a:gd name="T2" fmla="*/ 0 w 91"/>
                <a:gd name="T3" fmla="*/ 53 h 53"/>
                <a:gd name="T4" fmla="*/ 0 60000 65536"/>
                <a:gd name="T5" fmla="*/ 0 60000 65536"/>
                <a:gd name="T6" fmla="*/ 0 w 91"/>
                <a:gd name="T7" fmla="*/ 0 h 53"/>
                <a:gd name="T8" fmla="*/ 91 w 9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" h="53">
                  <a:moveTo>
                    <a:pt x="91" y="0"/>
                  </a:moveTo>
                  <a:cubicBezTo>
                    <a:pt x="59" y="22"/>
                    <a:pt x="38" y="53"/>
                    <a:pt x="0" y="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1" name="Freeform 172"/>
            <p:cNvSpPr>
              <a:spLocks/>
            </p:cNvSpPr>
            <p:nvPr/>
          </p:nvSpPr>
          <p:spPr bwMode="auto">
            <a:xfrm>
              <a:off x="672" y="720"/>
              <a:ext cx="334" cy="250"/>
            </a:xfrm>
            <a:custGeom>
              <a:avLst/>
              <a:gdLst>
                <a:gd name="T0" fmla="*/ 39 w 334"/>
                <a:gd name="T1" fmla="*/ 250 h 250"/>
                <a:gd name="T2" fmla="*/ 130 w 334"/>
                <a:gd name="T3" fmla="*/ 1 h 250"/>
                <a:gd name="T4" fmla="*/ 327 w 334"/>
                <a:gd name="T5" fmla="*/ 54 h 250"/>
                <a:gd name="T6" fmla="*/ 327 w 334"/>
                <a:gd name="T7" fmla="*/ 198 h 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4"/>
                <a:gd name="T13" fmla="*/ 0 h 250"/>
                <a:gd name="T14" fmla="*/ 334 w 334"/>
                <a:gd name="T15" fmla="*/ 250 h 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4" h="250">
                  <a:moveTo>
                    <a:pt x="39" y="250"/>
                  </a:moveTo>
                  <a:cubicBezTo>
                    <a:pt x="0" y="132"/>
                    <a:pt x="17" y="39"/>
                    <a:pt x="130" y="1"/>
                  </a:cubicBezTo>
                  <a:cubicBezTo>
                    <a:pt x="139" y="2"/>
                    <a:pt x="319" y="0"/>
                    <a:pt x="327" y="54"/>
                  </a:cubicBezTo>
                  <a:cubicBezTo>
                    <a:pt x="334" y="101"/>
                    <a:pt x="327" y="150"/>
                    <a:pt x="327" y="19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2" name="Freeform 173"/>
            <p:cNvSpPr>
              <a:spLocks/>
            </p:cNvSpPr>
            <p:nvPr/>
          </p:nvSpPr>
          <p:spPr bwMode="auto">
            <a:xfrm>
              <a:off x="720" y="768"/>
              <a:ext cx="191" cy="162"/>
            </a:xfrm>
            <a:custGeom>
              <a:avLst/>
              <a:gdLst>
                <a:gd name="T0" fmla="*/ 77 w 191"/>
                <a:gd name="T1" fmla="*/ 158 h 162"/>
                <a:gd name="T2" fmla="*/ 50 w 191"/>
                <a:gd name="T3" fmla="*/ 131 h 162"/>
                <a:gd name="T4" fmla="*/ 11 w 191"/>
                <a:gd name="T5" fmla="*/ 105 h 162"/>
                <a:gd name="T6" fmla="*/ 116 w 191"/>
                <a:gd name="T7" fmla="*/ 0 h 162"/>
                <a:gd name="T8" fmla="*/ 181 w 191"/>
                <a:gd name="T9" fmla="*/ 66 h 162"/>
                <a:gd name="T10" fmla="*/ 168 w 191"/>
                <a:gd name="T11" fmla="*/ 105 h 162"/>
                <a:gd name="T12" fmla="*/ 129 w 191"/>
                <a:gd name="T13" fmla="*/ 131 h 162"/>
                <a:gd name="T14" fmla="*/ 103 w 191"/>
                <a:gd name="T15" fmla="*/ 158 h 162"/>
                <a:gd name="T16" fmla="*/ 77 w 191"/>
                <a:gd name="T17" fmla="*/ 158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"/>
                <a:gd name="T28" fmla="*/ 0 h 162"/>
                <a:gd name="T29" fmla="*/ 191 w 191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" h="162">
                  <a:moveTo>
                    <a:pt x="77" y="158"/>
                  </a:moveTo>
                  <a:cubicBezTo>
                    <a:pt x="68" y="149"/>
                    <a:pt x="60" y="139"/>
                    <a:pt x="50" y="131"/>
                  </a:cubicBezTo>
                  <a:cubicBezTo>
                    <a:pt x="38" y="121"/>
                    <a:pt x="13" y="121"/>
                    <a:pt x="11" y="105"/>
                  </a:cubicBezTo>
                  <a:cubicBezTo>
                    <a:pt x="0" y="17"/>
                    <a:pt x="61" y="20"/>
                    <a:pt x="116" y="0"/>
                  </a:cubicBezTo>
                  <a:cubicBezTo>
                    <a:pt x="138" y="22"/>
                    <a:pt x="159" y="44"/>
                    <a:pt x="181" y="66"/>
                  </a:cubicBezTo>
                  <a:cubicBezTo>
                    <a:pt x="191" y="76"/>
                    <a:pt x="177" y="94"/>
                    <a:pt x="168" y="105"/>
                  </a:cubicBezTo>
                  <a:cubicBezTo>
                    <a:pt x="158" y="117"/>
                    <a:pt x="141" y="121"/>
                    <a:pt x="129" y="131"/>
                  </a:cubicBezTo>
                  <a:cubicBezTo>
                    <a:pt x="119" y="139"/>
                    <a:pt x="114" y="152"/>
                    <a:pt x="103" y="158"/>
                  </a:cubicBezTo>
                  <a:cubicBezTo>
                    <a:pt x="95" y="162"/>
                    <a:pt x="86" y="158"/>
                    <a:pt x="77" y="15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3" name="Freeform 174"/>
            <p:cNvSpPr>
              <a:spLocks/>
            </p:cNvSpPr>
            <p:nvPr/>
          </p:nvSpPr>
          <p:spPr bwMode="auto">
            <a:xfrm>
              <a:off x="1056" y="816"/>
              <a:ext cx="192" cy="187"/>
            </a:xfrm>
            <a:custGeom>
              <a:avLst/>
              <a:gdLst>
                <a:gd name="T0" fmla="*/ 14 w 192"/>
                <a:gd name="T1" fmla="*/ 122 h 187"/>
                <a:gd name="T2" fmla="*/ 28 w 192"/>
                <a:gd name="T3" fmla="*/ 17 h 187"/>
                <a:gd name="T4" fmla="*/ 172 w 192"/>
                <a:gd name="T5" fmla="*/ 43 h 187"/>
                <a:gd name="T6" fmla="*/ 185 w 192"/>
                <a:gd name="T7" fmla="*/ 187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87"/>
                <a:gd name="T14" fmla="*/ 192 w 192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87">
                  <a:moveTo>
                    <a:pt x="14" y="122"/>
                  </a:moveTo>
                  <a:cubicBezTo>
                    <a:pt x="19" y="87"/>
                    <a:pt x="0" y="39"/>
                    <a:pt x="28" y="17"/>
                  </a:cubicBezTo>
                  <a:cubicBezTo>
                    <a:pt x="49" y="0"/>
                    <a:pt x="138" y="32"/>
                    <a:pt x="172" y="43"/>
                  </a:cubicBezTo>
                  <a:cubicBezTo>
                    <a:pt x="192" y="125"/>
                    <a:pt x="185" y="77"/>
                    <a:pt x="185" y="18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4" name="Freeform 175"/>
            <p:cNvSpPr>
              <a:spLocks/>
            </p:cNvSpPr>
            <p:nvPr/>
          </p:nvSpPr>
          <p:spPr bwMode="auto">
            <a:xfrm>
              <a:off x="602" y="1627"/>
              <a:ext cx="550" cy="205"/>
            </a:xfrm>
            <a:custGeom>
              <a:avLst/>
              <a:gdLst>
                <a:gd name="T0" fmla="*/ 79 w 550"/>
                <a:gd name="T1" fmla="*/ 88 h 205"/>
                <a:gd name="T2" fmla="*/ 105 w 550"/>
                <a:gd name="T3" fmla="*/ 193 h 205"/>
                <a:gd name="T4" fmla="*/ 39 w 550"/>
                <a:gd name="T5" fmla="*/ 88 h 205"/>
                <a:gd name="T6" fmla="*/ 53 w 550"/>
                <a:gd name="T7" fmla="*/ 9 h 205"/>
                <a:gd name="T8" fmla="*/ 0 w 550"/>
                <a:gd name="T9" fmla="*/ 22 h 205"/>
                <a:gd name="T10" fmla="*/ 13 w 550"/>
                <a:gd name="T11" fmla="*/ 62 h 205"/>
                <a:gd name="T12" fmla="*/ 92 w 550"/>
                <a:gd name="T13" fmla="*/ 114 h 205"/>
                <a:gd name="T14" fmla="*/ 262 w 550"/>
                <a:gd name="T15" fmla="*/ 193 h 205"/>
                <a:gd name="T16" fmla="*/ 550 w 550"/>
                <a:gd name="T17" fmla="*/ 10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0"/>
                <a:gd name="T28" fmla="*/ 0 h 205"/>
                <a:gd name="T29" fmla="*/ 550 w 550"/>
                <a:gd name="T30" fmla="*/ 205 h 2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0" h="205">
                  <a:moveTo>
                    <a:pt x="79" y="88"/>
                  </a:moveTo>
                  <a:cubicBezTo>
                    <a:pt x="62" y="139"/>
                    <a:pt x="68" y="155"/>
                    <a:pt x="105" y="193"/>
                  </a:cubicBezTo>
                  <a:cubicBezTo>
                    <a:pt x="90" y="148"/>
                    <a:pt x="73" y="121"/>
                    <a:pt x="39" y="88"/>
                  </a:cubicBezTo>
                  <a:cubicBezTo>
                    <a:pt x="55" y="73"/>
                    <a:pt x="104" y="40"/>
                    <a:pt x="53" y="9"/>
                  </a:cubicBezTo>
                  <a:cubicBezTo>
                    <a:pt x="37" y="0"/>
                    <a:pt x="18" y="18"/>
                    <a:pt x="0" y="22"/>
                  </a:cubicBezTo>
                  <a:cubicBezTo>
                    <a:pt x="4" y="35"/>
                    <a:pt x="3" y="52"/>
                    <a:pt x="13" y="62"/>
                  </a:cubicBezTo>
                  <a:cubicBezTo>
                    <a:pt x="35" y="84"/>
                    <a:pt x="66" y="97"/>
                    <a:pt x="92" y="114"/>
                  </a:cubicBezTo>
                  <a:cubicBezTo>
                    <a:pt x="160" y="159"/>
                    <a:pt x="185" y="167"/>
                    <a:pt x="262" y="193"/>
                  </a:cubicBezTo>
                  <a:cubicBezTo>
                    <a:pt x="447" y="181"/>
                    <a:pt x="446" y="205"/>
                    <a:pt x="550" y="10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5" name="Freeform 176"/>
            <p:cNvSpPr>
              <a:spLocks/>
            </p:cNvSpPr>
            <p:nvPr/>
          </p:nvSpPr>
          <p:spPr bwMode="auto">
            <a:xfrm>
              <a:off x="576" y="1296"/>
              <a:ext cx="545" cy="532"/>
            </a:xfrm>
            <a:custGeom>
              <a:avLst/>
              <a:gdLst>
                <a:gd name="T0" fmla="*/ 106 w 545"/>
                <a:gd name="T1" fmla="*/ 0 h 532"/>
                <a:gd name="T2" fmla="*/ 93 w 545"/>
                <a:gd name="T3" fmla="*/ 39 h 532"/>
                <a:gd name="T4" fmla="*/ 53 w 545"/>
                <a:gd name="T5" fmla="*/ 52 h 532"/>
                <a:gd name="T6" fmla="*/ 27 w 545"/>
                <a:gd name="T7" fmla="*/ 131 h 532"/>
                <a:gd name="T8" fmla="*/ 1 w 545"/>
                <a:gd name="T9" fmla="*/ 170 h 532"/>
                <a:gd name="T10" fmla="*/ 14 w 545"/>
                <a:gd name="T11" fmla="*/ 209 h 532"/>
                <a:gd name="T12" fmla="*/ 27 w 545"/>
                <a:gd name="T13" fmla="*/ 170 h 532"/>
                <a:gd name="T14" fmla="*/ 40 w 545"/>
                <a:gd name="T15" fmla="*/ 209 h 532"/>
                <a:gd name="T16" fmla="*/ 14 w 545"/>
                <a:gd name="T17" fmla="*/ 406 h 532"/>
                <a:gd name="T18" fmla="*/ 27 w 545"/>
                <a:gd name="T19" fmla="*/ 367 h 532"/>
                <a:gd name="T20" fmla="*/ 53 w 545"/>
                <a:gd name="T21" fmla="*/ 340 h 532"/>
                <a:gd name="T22" fmla="*/ 119 w 545"/>
                <a:gd name="T23" fmla="*/ 458 h 532"/>
                <a:gd name="T24" fmla="*/ 158 w 545"/>
                <a:gd name="T25" fmla="*/ 445 h 532"/>
                <a:gd name="T26" fmla="*/ 171 w 545"/>
                <a:gd name="T27" fmla="*/ 406 h 532"/>
                <a:gd name="T28" fmla="*/ 197 w 545"/>
                <a:gd name="T29" fmla="*/ 484 h 532"/>
                <a:gd name="T30" fmla="*/ 224 w 545"/>
                <a:gd name="T31" fmla="*/ 458 h 532"/>
                <a:gd name="T32" fmla="*/ 263 w 545"/>
                <a:gd name="T33" fmla="*/ 484 h 532"/>
                <a:gd name="T34" fmla="*/ 302 w 545"/>
                <a:gd name="T35" fmla="*/ 497 h 532"/>
                <a:gd name="T36" fmla="*/ 328 w 545"/>
                <a:gd name="T37" fmla="*/ 524 h 532"/>
                <a:gd name="T38" fmla="*/ 355 w 545"/>
                <a:gd name="T39" fmla="*/ 497 h 532"/>
                <a:gd name="T40" fmla="*/ 407 w 545"/>
                <a:gd name="T41" fmla="*/ 471 h 532"/>
                <a:gd name="T42" fmla="*/ 433 w 545"/>
                <a:gd name="T43" fmla="*/ 432 h 532"/>
                <a:gd name="T44" fmla="*/ 525 w 545"/>
                <a:gd name="T45" fmla="*/ 471 h 532"/>
                <a:gd name="T46" fmla="*/ 538 w 545"/>
                <a:gd name="T47" fmla="*/ 445 h 5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5"/>
                <a:gd name="T73" fmla="*/ 0 h 532"/>
                <a:gd name="T74" fmla="*/ 545 w 545"/>
                <a:gd name="T75" fmla="*/ 532 h 5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5" h="532">
                  <a:moveTo>
                    <a:pt x="106" y="0"/>
                  </a:moveTo>
                  <a:cubicBezTo>
                    <a:pt x="102" y="13"/>
                    <a:pt x="103" y="29"/>
                    <a:pt x="93" y="39"/>
                  </a:cubicBezTo>
                  <a:cubicBezTo>
                    <a:pt x="83" y="49"/>
                    <a:pt x="61" y="41"/>
                    <a:pt x="53" y="52"/>
                  </a:cubicBezTo>
                  <a:cubicBezTo>
                    <a:pt x="37" y="75"/>
                    <a:pt x="36" y="105"/>
                    <a:pt x="27" y="131"/>
                  </a:cubicBezTo>
                  <a:cubicBezTo>
                    <a:pt x="22" y="146"/>
                    <a:pt x="10" y="157"/>
                    <a:pt x="1" y="170"/>
                  </a:cubicBezTo>
                  <a:cubicBezTo>
                    <a:pt x="5" y="183"/>
                    <a:pt x="0" y="209"/>
                    <a:pt x="14" y="209"/>
                  </a:cubicBezTo>
                  <a:cubicBezTo>
                    <a:pt x="28" y="209"/>
                    <a:pt x="13" y="170"/>
                    <a:pt x="27" y="170"/>
                  </a:cubicBezTo>
                  <a:cubicBezTo>
                    <a:pt x="41" y="170"/>
                    <a:pt x="36" y="196"/>
                    <a:pt x="40" y="209"/>
                  </a:cubicBezTo>
                  <a:cubicBezTo>
                    <a:pt x="32" y="275"/>
                    <a:pt x="14" y="340"/>
                    <a:pt x="14" y="406"/>
                  </a:cubicBezTo>
                  <a:cubicBezTo>
                    <a:pt x="14" y="420"/>
                    <a:pt x="20" y="379"/>
                    <a:pt x="27" y="367"/>
                  </a:cubicBezTo>
                  <a:cubicBezTo>
                    <a:pt x="33" y="356"/>
                    <a:pt x="44" y="349"/>
                    <a:pt x="53" y="340"/>
                  </a:cubicBezTo>
                  <a:cubicBezTo>
                    <a:pt x="86" y="436"/>
                    <a:pt x="60" y="399"/>
                    <a:pt x="119" y="458"/>
                  </a:cubicBezTo>
                  <a:cubicBezTo>
                    <a:pt x="132" y="454"/>
                    <a:pt x="148" y="455"/>
                    <a:pt x="158" y="445"/>
                  </a:cubicBezTo>
                  <a:cubicBezTo>
                    <a:pt x="168" y="435"/>
                    <a:pt x="161" y="396"/>
                    <a:pt x="171" y="406"/>
                  </a:cubicBezTo>
                  <a:cubicBezTo>
                    <a:pt x="190" y="425"/>
                    <a:pt x="197" y="484"/>
                    <a:pt x="197" y="484"/>
                  </a:cubicBezTo>
                  <a:cubicBezTo>
                    <a:pt x="206" y="475"/>
                    <a:pt x="212" y="458"/>
                    <a:pt x="224" y="458"/>
                  </a:cubicBezTo>
                  <a:cubicBezTo>
                    <a:pt x="240" y="458"/>
                    <a:pt x="249" y="477"/>
                    <a:pt x="263" y="484"/>
                  </a:cubicBezTo>
                  <a:cubicBezTo>
                    <a:pt x="275" y="490"/>
                    <a:pt x="289" y="493"/>
                    <a:pt x="302" y="497"/>
                  </a:cubicBezTo>
                  <a:cubicBezTo>
                    <a:pt x="311" y="506"/>
                    <a:pt x="316" y="524"/>
                    <a:pt x="328" y="524"/>
                  </a:cubicBezTo>
                  <a:cubicBezTo>
                    <a:pt x="341" y="524"/>
                    <a:pt x="344" y="504"/>
                    <a:pt x="355" y="497"/>
                  </a:cubicBezTo>
                  <a:cubicBezTo>
                    <a:pt x="371" y="486"/>
                    <a:pt x="390" y="480"/>
                    <a:pt x="407" y="471"/>
                  </a:cubicBezTo>
                  <a:cubicBezTo>
                    <a:pt x="416" y="458"/>
                    <a:pt x="418" y="437"/>
                    <a:pt x="433" y="432"/>
                  </a:cubicBezTo>
                  <a:cubicBezTo>
                    <a:pt x="460" y="423"/>
                    <a:pt x="506" y="458"/>
                    <a:pt x="525" y="471"/>
                  </a:cubicBezTo>
                  <a:cubicBezTo>
                    <a:pt x="545" y="532"/>
                    <a:pt x="538" y="525"/>
                    <a:pt x="538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6" name="Freeform 177"/>
            <p:cNvSpPr>
              <a:spLocks/>
            </p:cNvSpPr>
            <p:nvPr/>
          </p:nvSpPr>
          <p:spPr bwMode="auto">
            <a:xfrm>
              <a:off x="480" y="1824"/>
              <a:ext cx="960" cy="1200"/>
            </a:xfrm>
            <a:custGeom>
              <a:avLst/>
              <a:gdLst>
                <a:gd name="T0" fmla="*/ 139 w 835"/>
                <a:gd name="T1" fmla="*/ 26 h 1270"/>
                <a:gd name="T2" fmla="*/ 113 w 835"/>
                <a:gd name="T3" fmla="*/ 0 h 1270"/>
                <a:gd name="T4" fmla="*/ 21 w 835"/>
                <a:gd name="T5" fmla="*/ 91 h 1270"/>
                <a:gd name="T6" fmla="*/ 21 w 835"/>
                <a:gd name="T7" fmla="*/ 393 h 1270"/>
                <a:gd name="T8" fmla="*/ 61 w 835"/>
                <a:gd name="T9" fmla="*/ 576 h 1270"/>
                <a:gd name="T10" fmla="*/ 192 w 835"/>
                <a:gd name="T11" fmla="*/ 707 h 1270"/>
                <a:gd name="T12" fmla="*/ 270 w 835"/>
                <a:gd name="T13" fmla="*/ 759 h 1270"/>
                <a:gd name="T14" fmla="*/ 414 w 835"/>
                <a:gd name="T15" fmla="*/ 916 h 1270"/>
                <a:gd name="T16" fmla="*/ 571 w 835"/>
                <a:gd name="T17" fmla="*/ 1099 h 1270"/>
                <a:gd name="T18" fmla="*/ 650 w 835"/>
                <a:gd name="T19" fmla="*/ 1191 h 1270"/>
                <a:gd name="T20" fmla="*/ 676 w 835"/>
                <a:gd name="T21" fmla="*/ 1152 h 1270"/>
                <a:gd name="T22" fmla="*/ 702 w 835"/>
                <a:gd name="T23" fmla="*/ 1191 h 1270"/>
                <a:gd name="T24" fmla="*/ 741 w 835"/>
                <a:gd name="T25" fmla="*/ 1217 h 1270"/>
                <a:gd name="T26" fmla="*/ 794 w 835"/>
                <a:gd name="T27" fmla="*/ 1270 h 1270"/>
                <a:gd name="T28" fmla="*/ 833 w 835"/>
                <a:gd name="T29" fmla="*/ 1034 h 1270"/>
                <a:gd name="T30" fmla="*/ 768 w 835"/>
                <a:gd name="T31" fmla="*/ 890 h 1270"/>
                <a:gd name="T32" fmla="*/ 702 w 835"/>
                <a:gd name="T33" fmla="*/ 851 h 1270"/>
                <a:gd name="T34" fmla="*/ 637 w 835"/>
                <a:gd name="T35" fmla="*/ 798 h 1270"/>
                <a:gd name="T36" fmla="*/ 558 w 835"/>
                <a:gd name="T37" fmla="*/ 720 h 1270"/>
                <a:gd name="T38" fmla="*/ 519 w 835"/>
                <a:gd name="T39" fmla="*/ 694 h 1270"/>
                <a:gd name="T40" fmla="*/ 467 w 835"/>
                <a:gd name="T41" fmla="*/ 628 h 1270"/>
                <a:gd name="T42" fmla="*/ 414 w 835"/>
                <a:gd name="T43" fmla="*/ 563 h 1270"/>
                <a:gd name="T44" fmla="*/ 309 w 835"/>
                <a:gd name="T45" fmla="*/ 275 h 1270"/>
                <a:gd name="T46" fmla="*/ 205 w 835"/>
                <a:gd name="T47" fmla="*/ 118 h 1270"/>
                <a:gd name="T48" fmla="*/ 139 w 835"/>
                <a:gd name="T49" fmla="*/ 26 h 1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5"/>
                <a:gd name="T76" fmla="*/ 0 h 1270"/>
                <a:gd name="T77" fmla="*/ 835 w 835"/>
                <a:gd name="T78" fmla="*/ 1270 h 1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5" h="1270">
                  <a:moveTo>
                    <a:pt x="139" y="26"/>
                  </a:moveTo>
                  <a:cubicBezTo>
                    <a:pt x="253" y="54"/>
                    <a:pt x="150" y="25"/>
                    <a:pt x="113" y="0"/>
                  </a:cubicBezTo>
                  <a:cubicBezTo>
                    <a:pt x="42" y="18"/>
                    <a:pt x="45" y="24"/>
                    <a:pt x="21" y="91"/>
                  </a:cubicBezTo>
                  <a:cubicBezTo>
                    <a:pt x="0" y="240"/>
                    <a:pt x="2" y="181"/>
                    <a:pt x="21" y="393"/>
                  </a:cubicBezTo>
                  <a:cubicBezTo>
                    <a:pt x="22" y="407"/>
                    <a:pt x="46" y="554"/>
                    <a:pt x="61" y="576"/>
                  </a:cubicBezTo>
                  <a:cubicBezTo>
                    <a:pt x="90" y="617"/>
                    <a:pt x="152" y="668"/>
                    <a:pt x="192" y="707"/>
                  </a:cubicBezTo>
                  <a:cubicBezTo>
                    <a:pt x="215" y="729"/>
                    <a:pt x="270" y="759"/>
                    <a:pt x="270" y="759"/>
                  </a:cubicBezTo>
                  <a:cubicBezTo>
                    <a:pt x="295" y="834"/>
                    <a:pt x="359" y="867"/>
                    <a:pt x="414" y="916"/>
                  </a:cubicBezTo>
                  <a:cubicBezTo>
                    <a:pt x="472" y="967"/>
                    <a:pt x="528" y="1035"/>
                    <a:pt x="571" y="1099"/>
                  </a:cubicBezTo>
                  <a:cubicBezTo>
                    <a:pt x="588" y="1150"/>
                    <a:pt x="605" y="1161"/>
                    <a:pt x="650" y="1191"/>
                  </a:cubicBezTo>
                  <a:cubicBezTo>
                    <a:pt x="659" y="1178"/>
                    <a:pt x="660" y="1152"/>
                    <a:pt x="676" y="1152"/>
                  </a:cubicBezTo>
                  <a:cubicBezTo>
                    <a:pt x="692" y="1152"/>
                    <a:pt x="691" y="1180"/>
                    <a:pt x="702" y="1191"/>
                  </a:cubicBezTo>
                  <a:cubicBezTo>
                    <a:pt x="713" y="1202"/>
                    <a:pt x="729" y="1207"/>
                    <a:pt x="741" y="1217"/>
                  </a:cubicBezTo>
                  <a:cubicBezTo>
                    <a:pt x="760" y="1233"/>
                    <a:pt x="794" y="1270"/>
                    <a:pt x="794" y="1270"/>
                  </a:cubicBezTo>
                  <a:cubicBezTo>
                    <a:pt x="804" y="1191"/>
                    <a:pt x="808" y="1110"/>
                    <a:pt x="833" y="1034"/>
                  </a:cubicBezTo>
                  <a:cubicBezTo>
                    <a:pt x="818" y="941"/>
                    <a:pt x="835" y="943"/>
                    <a:pt x="768" y="890"/>
                  </a:cubicBezTo>
                  <a:cubicBezTo>
                    <a:pt x="717" y="850"/>
                    <a:pt x="768" y="873"/>
                    <a:pt x="702" y="851"/>
                  </a:cubicBezTo>
                  <a:cubicBezTo>
                    <a:pt x="633" y="744"/>
                    <a:pt x="722" y="864"/>
                    <a:pt x="637" y="798"/>
                  </a:cubicBezTo>
                  <a:cubicBezTo>
                    <a:pt x="608" y="775"/>
                    <a:pt x="589" y="741"/>
                    <a:pt x="558" y="720"/>
                  </a:cubicBezTo>
                  <a:cubicBezTo>
                    <a:pt x="545" y="711"/>
                    <a:pt x="532" y="703"/>
                    <a:pt x="519" y="694"/>
                  </a:cubicBezTo>
                  <a:cubicBezTo>
                    <a:pt x="487" y="597"/>
                    <a:pt x="533" y="709"/>
                    <a:pt x="467" y="628"/>
                  </a:cubicBezTo>
                  <a:cubicBezTo>
                    <a:pt x="394" y="538"/>
                    <a:pt x="525" y="637"/>
                    <a:pt x="414" y="563"/>
                  </a:cubicBezTo>
                  <a:cubicBezTo>
                    <a:pt x="384" y="473"/>
                    <a:pt x="363" y="353"/>
                    <a:pt x="309" y="275"/>
                  </a:cubicBezTo>
                  <a:cubicBezTo>
                    <a:pt x="288" y="210"/>
                    <a:pt x="252" y="165"/>
                    <a:pt x="205" y="118"/>
                  </a:cubicBezTo>
                  <a:cubicBezTo>
                    <a:pt x="184" y="54"/>
                    <a:pt x="202" y="88"/>
                    <a:pt x="139" y="2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7" name="Freeform 178"/>
            <p:cNvSpPr>
              <a:spLocks/>
            </p:cNvSpPr>
            <p:nvPr/>
          </p:nvSpPr>
          <p:spPr bwMode="auto">
            <a:xfrm>
              <a:off x="772" y="1019"/>
              <a:ext cx="537" cy="316"/>
            </a:xfrm>
            <a:custGeom>
              <a:avLst/>
              <a:gdLst>
                <a:gd name="T0" fmla="*/ 0 w 537"/>
                <a:gd name="T1" fmla="*/ 146 h 316"/>
                <a:gd name="T2" fmla="*/ 105 w 537"/>
                <a:gd name="T3" fmla="*/ 28 h 316"/>
                <a:gd name="T4" fmla="*/ 354 w 537"/>
                <a:gd name="T5" fmla="*/ 41 h 316"/>
                <a:gd name="T6" fmla="*/ 485 w 537"/>
                <a:gd name="T7" fmla="*/ 54 h 316"/>
                <a:gd name="T8" fmla="*/ 537 w 537"/>
                <a:gd name="T9" fmla="*/ 31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7"/>
                <a:gd name="T16" fmla="*/ 0 h 316"/>
                <a:gd name="T17" fmla="*/ 537 w 537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7" h="316">
                  <a:moveTo>
                    <a:pt x="0" y="146"/>
                  </a:moveTo>
                  <a:cubicBezTo>
                    <a:pt x="19" y="88"/>
                    <a:pt x="57" y="60"/>
                    <a:pt x="105" y="28"/>
                  </a:cubicBezTo>
                  <a:cubicBezTo>
                    <a:pt x="195" y="46"/>
                    <a:pt x="263" y="54"/>
                    <a:pt x="354" y="41"/>
                  </a:cubicBezTo>
                  <a:cubicBezTo>
                    <a:pt x="416" y="0"/>
                    <a:pt x="426" y="16"/>
                    <a:pt x="485" y="54"/>
                  </a:cubicBezTo>
                  <a:cubicBezTo>
                    <a:pt x="522" y="167"/>
                    <a:pt x="537" y="197"/>
                    <a:pt x="537" y="316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8" name="Freeform 179"/>
            <p:cNvSpPr>
              <a:spLocks/>
            </p:cNvSpPr>
            <p:nvPr/>
          </p:nvSpPr>
          <p:spPr bwMode="auto">
            <a:xfrm>
              <a:off x="1283" y="1231"/>
              <a:ext cx="62" cy="124"/>
            </a:xfrm>
            <a:custGeom>
              <a:avLst/>
              <a:gdLst>
                <a:gd name="T0" fmla="*/ 0 w 62"/>
                <a:gd name="T1" fmla="*/ 0 h 124"/>
                <a:gd name="T2" fmla="*/ 39 w 62"/>
                <a:gd name="T3" fmla="*/ 13 h 124"/>
                <a:gd name="T4" fmla="*/ 39 w 62"/>
                <a:gd name="T5" fmla="*/ 117 h 124"/>
                <a:gd name="T6" fmla="*/ 13 w 62"/>
                <a:gd name="T7" fmla="*/ 117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124"/>
                <a:gd name="T14" fmla="*/ 62 w 62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124">
                  <a:moveTo>
                    <a:pt x="0" y="0"/>
                  </a:moveTo>
                  <a:cubicBezTo>
                    <a:pt x="13" y="4"/>
                    <a:pt x="29" y="3"/>
                    <a:pt x="39" y="13"/>
                  </a:cubicBezTo>
                  <a:cubicBezTo>
                    <a:pt x="62" y="36"/>
                    <a:pt x="50" y="98"/>
                    <a:pt x="39" y="117"/>
                  </a:cubicBezTo>
                  <a:cubicBezTo>
                    <a:pt x="35" y="124"/>
                    <a:pt x="22" y="117"/>
                    <a:pt x="13" y="11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09" name="Freeform 180"/>
            <p:cNvSpPr>
              <a:spLocks/>
            </p:cNvSpPr>
            <p:nvPr/>
          </p:nvSpPr>
          <p:spPr bwMode="auto">
            <a:xfrm>
              <a:off x="1296" y="1309"/>
              <a:ext cx="13" cy="39"/>
            </a:xfrm>
            <a:custGeom>
              <a:avLst/>
              <a:gdLst>
                <a:gd name="T0" fmla="*/ 0 w 13"/>
                <a:gd name="T1" fmla="*/ 0 h 39"/>
                <a:gd name="T2" fmla="*/ 13 w 13"/>
                <a:gd name="T3" fmla="*/ 39 h 39"/>
                <a:gd name="T4" fmla="*/ 0 w 13"/>
                <a:gd name="T5" fmla="*/ 0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0"/>
                  </a:moveTo>
                  <a:cubicBezTo>
                    <a:pt x="4" y="13"/>
                    <a:pt x="13" y="39"/>
                    <a:pt x="13" y="39"/>
                  </a:cubicBezTo>
                  <a:cubicBezTo>
                    <a:pt x="13" y="39"/>
                    <a:pt x="4" y="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0" name="Freeform 181"/>
            <p:cNvSpPr>
              <a:spLocks/>
            </p:cNvSpPr>
            <p:nvPr/>
          </p:nvSpPr>
          <p:spPr bwMode="auto">
            <a:xfrm>
              <a:off x="1225" y="1152"/>
              <a:ext cx="110" cy="270"/>
            </a:xfrm>
            <a:custGeom>
              <a:avLst/>
              <a:gdLst>
                <a:gd name="T0" fmla="*/ 58 w 110"/>
                <a:gd name="T1" fmla="*/ 13 h 270"/>
                <a:gd name="T2" fmla="*/ 32 w 110"/>
                <a:gd name="T3" fmla="*/ 52 h 270"/>
                <a:gd name="T4" fmla="*/ 45 w 110"/>
                <a:gd name="T5" fmla="*/ 13 h 270"/>
                <a:gd name="T6" fmla="*/ 110 w 110"/>
                <a:gd name="T7" fmla="*/ 196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270"/>
                <a:gd name="T14" fmla="*/ 110 w 110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270">
                  <a:moveTo>
                    <a:pt x="58" y="13"/>
                  </a:moveTo>
                  <a:cubicBezTo>
                    <a:pt x="49" y="26"/>
                    <a:pt x="48" y="52"/>
                    <a:pt x="32" y="52"/>
                  </a:cubicBezTo>
                  <a:cubicBezTo>
                    <a:pt x="18" y="52"/>
                    <a:pt x="42" y="0"/>
                    <a:pt x="45" y="13"/>
                  </a:cubicBezTo>
                  <a:cubicBezTo>
                    <a:pt x="109" y="270"/>
                    <a:pt x="0" y="86"/>
                    <a:pt x="110" y="1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1" name="Freeform 182"/>
            <p:cNvSpPr>
              <a:spLocks/>
            </p:cNvSpPr>
            <p:nvPr/>
          </p:nvSpPr>
          <p:spPr bwMode="auto">
            <a:xfrm>
              <a:off x="1045" y="1204"/>
              <a:ext cx="152" cy="195"/>
            </a:xfrm>
            <a:custGeom>
              <a:avLst/>
              <a:gdLst>
                <a:gd name="T0" fmla="*/ 55 w 152"/>
                <a:gd name="T1" fmla="*/ 157 h 195"/>
                <a:gd name="T2" fmla="*/ 42 w 152"/>
                <a:gd name="T3" fmla="*/ 118 h 195"/>
                <a:gd name="T4" fmla="*/ 15 w 152"/>
                <a:gd name="T5" fmla="*/ 92 h 195"/>
                <a:gd name="T6" fmla="*/ 42 w 152"/>
                <a:gd name="T7" fmla="*/ 0 h 195"/>
                <a:gd name="T8" fmla="*/ 120 w 152"/>
                <a:gd name="T9" fmla="*/ 27 h 195"/>
                <a:gd name="T10" fmla="*/ 146 w 152"/>
                <a:gd name="T11" fmla="*/ 105 h 195"/>
                <a:gd name="T12" fmla="*/ 133 w 152"/>
                <a:gd name="T13" fmla="*/ 171 h 195"/>
                <a:gd name="T14" fmla="*/ 2 w 152"/>
                <a:gd name="T15" fmla="*/ 92 h 195"/>
                <a:gd name="T16" fmla="*/ 15 w 152"/>
                <a:gd name="T17" fmla="*/ 66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95"/>
                <a:gd name="T29" fmla="*/ 152 w 152"/>
                <a:gd name="T30" fmla="*/ 195 h 1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95">
                  <a:moveTo>
                    <a:pt x="55" y="157"/>
                  </a:moveTo>
                  <a:cubicBezTo>
                    <a:pt x="51" y="144"/>
                    <a:pt x="49" y="130"/>
                    <a:pt x="42" y="118"/>
                  </a:cubicBezTo>
                  <a:cubicBezTo>
                    <a:pt x="35" y="107"/>
                    <a:pt x="17" y="104"/>
                    <a:pt x="15" y="92"/>
                  </a:cubicBezTo>
                  <a:cubicBezTo>
                    <a:pt x="13" y="80"/>
                    <a:pt x="37" y="15"/>
                    <a:pt x="42" y="0"/>
                  </a:cubicBezTo>
                  <a:cubicBezTo>
                    <a:pt x="68" y="9"/>
                    <a:pt x="94" y="18"/>
                    <a:pt x="120" y="27"/>
                  </a:cubicBezTo>
                  <a:cubicBezTo>
                    <a:pt x="146" y="36"/>
                    <a:pt x="146" y="105"/>
                    <a:pt x="146" y="105"/>
                  </a:cubicBezTo>
                  <a:cubicBezTo>
                    <a:pt x="142" y="127"/>
                    <a:pt x="152" y="160"/>
                    <a:pt x="133" y="171"/>
                  </a:cubicBezTo>
                  <a:cubicBezTo>
                    <a:pt x="90" y="195"/>
                    <a:pt x="10" y="134"/>
                    <a:pt x="2" y="92"/>
                  </a:cubicBezTo>
                  <a:cubicBezTo>
                    <a:pt x="0" y="82"/>
                    <a:pt x="11" y="75"/>
                    <a:pt x="15" y="66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2" name="Freeform 183"/>
            <p:cNvSpPr>
              <a:spLocks/>
            </p:cNvSpPr>
            <p:nvPr/>
          </p:nvSpPr>
          <p:spPr bwMode="auto">
            <a:xfrm>
              <a:off x="1073" y="1275"/>
              <a:ext cx="126" cy="106"/>
            </a:xfrm>
            <a:custGeom>
              <a:avLst/>
              <a:gdLst>
                <a:gd name="T0" fmla="*/ 0 w 126"/>
                <a:gd name="T1" fmla="*/ 73 h 106"/>
                <a:gd name="T2" fmla="*/ 118 w 126"/>
                <a:gd name="T3" fmla="*/ 21 h 106"/>
                <a:gd name="T4" fmla="*/ 105 w 126"/>
                <a:gd name="T5" fmla="*/ 100 h 106"/>
                <a:gd name="T6" fmla="*/ 0 w 126"/>
                <a:gd name="T7" fmla="*/ 73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06"/>
                <a:gd name="T14" fmla="*/ 126 w 126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06">
                  <a:moveTo>
                    <a:pt x="0" y="73"/>
                  </a:moveTo>
                  <a:cubicBezTo>
                    <a:pt x="26" y="0"/>
                    <a:pt x="49" y="4"/>
                    <a:pt x="118" y="21"/>
                  </a:cubicBezTo>
                  <a:cubicBezTo>
                    <a:pt x="114" y="47"/>
                    <a:pt x="126" y="83"/>
                    <a:pt x="105" y="100"/>
                  </a:cubicBezTo>
                  <a:cubicBezTo>
                    <a:pt x="98" y="106"/>
                    <a:pt x="16" y="78"/>
                    <a:pt x="0" y="7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3" name="Freeform 184"/>
            <p:cNvSpPr>
              <a:spLocks/>
            </p:cNvSpPr>
            <p:nvPr/>
          </p:nvSpPr>
          <p:spPr bwMode="auto">
            <a:xfrm>
              <a:off x="952" y="1142"/>
              <a:ext cx="187" cy="115"/>
            </a:xfrm>
            <a:custGeom>
              <a:avLst/>
              <a:gdLst>
                <a:gd name="T0" fmla="*/ 4 w 187"/>
                <a:gd name="T1" fmla="*/ 115 h 115"/>
                <a:gd name="T2" fmla="*/ 17 w 187"/>
                <a:gd name="T3" fmla="*/ 36 h 115"/>
                <a:gd name="T4" fmla="*/ 187 w 187"/>
                <a:gd name="T5" fmla="*/ 10 h 115"/>
                <a:gd name="T6" fmla="*/ 0 60000 65536"/>
                <a:gd name="T7" fmla="*/ 0 60000 65536"/>
                <a:gd name="T8" fmla="*/ 0 60000 65536"/>
                <a:gd name="T9" fmla="*/ 0 w 187"/>
                <a:gd name="T10" fmla="*/ 0 h 115"/>
                <a:gd name="T11" fmla="*/ 187 w 187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15">
                  <a:moveTo>
                    <a:pt x="4" y="115"/>
                  </a:moveTo>
                  <a:cubicBezTo>
                    <a:pt x="8" y="89"/>
                    <a:pt x="0" y="56"/>
                    <a:pt x="17" y="36"/>
                  </a:cubicBezTo>
                  <a:cubicBezTo>
                    <a:pt x="48" y="0"/>
                    <a:pt x="153" y="10"/>
                    <a:pt x="187" y="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4" name="Freeform 185"/>
            <p:cNvSpPr>
              <a:spLocks/>
            </p:cNvSpPr>
            <p:nvPr/>
          </p:nvSpPr>
          <p:spPr bwMode="auto">
            <a:xfrm>
              <a:off x="1296" y="1296"/>
              <a:ext cx="13" cy="39"/>
            </a:xfrm>
            <a:custGeom>
              <a:avLst/>
              <a:gdLst>
                <a:gd name="T0" fmla="*/ 0 w 13"/>
                <a:gd name="T1" fmla="*/ 39 h 39"/>
                <a:gd name="T2" fmla="*/ 13 w 13"/>
                <a:gd name="T3" fmla="*/ 0 h 39"/>
                <a:gd name="T4" fmla="*/ 0 w 13"/>
                <a:gd name="T5" fmla="*/ 39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39"/>
                  </a:moveTo>
                  <a:cubicBezTo>
                    <a:pt x="4" y="26"/>
                    <a:pt x="13" y="0"/>
                    <a:pt x="13" y="0"/>
                  </a:cubicBezTo>
                  <a:cubicBezTo>
                    <a:pt x="13" y="0"/>
                    <a:pt x="4" y="26"/>
                    <a:pt x="0" y="3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5" name="Freeform 186"/>
            <p:cNvSpPr>
              <a:spLocks/>
            </p:cNvSpPr>
            <p:nvPr/>
          </p:nvSpPr>
          <p:spPr bwMode="auto">
            <a:xfrm>
              <a:off x="1242" y="1190"/>
              <a:ext cx="106" cy="113"/>
            </a:xfrm>
            <a:custGeom>
              <a:avLst/>
              <a:gdLst>
                <a:gd name="T0" fmla="*/ 51 w 106"/>
                <a:gd name="T1" fmla="*/ 90 h 113"/>
                <a:gd name="T2" fmla="*/ 38 w 106"/>
                <a:gd name="T3" fmla="*/ 52 h 113"/>
                <a:gd name="T4" fmla="*/ 89 w 106"/>
                <a:gd name="T5" fmla="*/ 103 h 113"/>
                <a:gd name="T6" fmla="*/ 51 w 106"/>
                <a:gd name="T7" fmla="*/ 90 h 113"/>
                <a:gd name="T8" fmla="*/ 0 w 106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13"/>
                <a:gd name="T17" fmla="*/ 106 w 106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13">
                  <a:moveTo>
                    <a:pt x="51" y="90"/>
                  </a:moveTo>
                  <a:cubicBezTo>
                    <a:pt x="47" y="77"/>
                    <a:pt x="29" y="62"/>
                    <a:pt x="38" y="52"/>
                  </a:cubicBezTo>
                  <a:cubicBezTo>
                    <a:pt x="55" y="35"/>
                    <a:pt x="106" y="86"/>
                    <a:pt x="89" y="103"/>
                  </a:cubicBezTo>
                  <a:cubicBezTo>
                    <a:pt x="80" y="113"/>
                    <a:pt x="64" y="94"/>
                    <a:pt x="51" y="90"/>
                  </a:cubicBezTo>
                  <a:cubicBezTo>
                    <a:pt x="39" y="55"/>
                    <a:pt x="26" y="28"/>
                    <a:pt x="0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16" name="Freeform 187"/>
            <p:cNvSpPr>
              <a:spLocks/>
            </p:cNvSpPr>
            <p:nvPr/>
          </p:nvSpPr>
          <p:spPr bwMode="auto">
            <a:xfrm>
              <a:off x="1447" y="1587"/>
              <a:ext cx="62" cy="77"/>
            </a:xfrm>
            <a:custGeom>
              <a:avLst/>
              <a:gdLst>
                <a:gd name="T0" fmla="*/ 25 w 62"/>
                <a:gd name="T1" fmla="*/ 0 h 77"/>
                <a:gd name="T2" fmla="*/ 38 w 62"/>
                <a:gd name="T3" fmla="*/ 39 h 77"/>
                <a:gd name="T4" fmla="*/ 25 w 62"/>
                <a:gd name="T5" fmla="*/ 77 h 77"/>
                <a:gd name="T6" fmla="*/ 51 w 62"/>
                <a:gd name="T7" fmla="*/ 39 h 77"/>
                <a:gd name="T8" fmla="*/ 12 w 62"/>
                <a:gd name="T9" fmla="*/ 64 h 77"/>
                <a:gd name="T10" fmla="*/ 25 w 6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77"/>
                <a:gd name="T20" fmla="*/ 62 w 62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77">
                  <a:moveTo>
                    <a:pt x="25" y="0"/>
                  </a:moveTo>
                  <a:cubicBezTo>
                    <a:pt x="29" y="13"/>
                    <a:pt x="38" y="25"/>
                    <a:pt x="38" y="39"/>
                  </a:cubicBezTo>
                  <a:cubicBezTo>
                    <a:pt x="38" y="52"/>
                    <a:pt x="12" y="77"/>
                    <a:pt x="25" y="77"/>
                  </a:cubicBezTo>
                  <a:cubicBezTo>
                    <a:pt x="40" y="77"/>
                    <a:pt x="62" y="50"/>
                    <a:pt x="51" y="39"/>
                  </a:cubicBezTo>
                  <a:cubicBezTo>
                    <a:pt x="40" y="28"/>
                    <a:pt x="21" y="77"/>
                    <a:pt x="12" y="64"/>
                  </a:cubicBezTo>
                  <a:cubicBezTo>
                    <a:pt x="0" y="46"/>
                    <a:pt x="21" y="2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668" name="AutoShape 188"/>
          <p:cNvSpPr>
            <a:spLocks noChangeArrowheads="1"/>
          </p:cNvSpPr>
          <p:nvPr/>
        </p:nvSpPr>
        <p:spPr bwMode="auto">
          <a:xfrm rot="860076">
            <a:off x="3733800" y="-2057400"/>
            <a:ext cx="2212975" cy="1381125"/>
          </a:xfrm>
          <a:prstGeom prst="cloudCallout">
            <a:avLst>
              <a:gd name="adj1" fmla="val -9343"/>
              <a:gd name="adj2" fmla="val 95278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Hu hu hu...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Mẹ ơi ! Mẹ ơi !....</a:t>
            </a:r>
          </a:p>
        </p:txBody>
      </p:sp>
      <p:pic>
        <p:nvPicPr>
          <p:cNvPr id="10255" name="Picture 189" descr="Picture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257175"/>
            <a:ext cx="21336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90" descr="Picture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19050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91" descr="Picture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82880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80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01 0.19908 L -0.09601 0.454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0751E-6 L -0.61667 -0.0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3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hiên đường của bé 4 - Website của Nguyễn Thị Tươi">
            <a:extLst>
              <a:ext uri="{FF2B5EF4-FFF2-40B4-BE49-F238E27FC236}">
                <a16:creationId xmlns:a16="http://schemas.microsoft.com/office/drawing/2014/main" xmlns="" id="{1CA01595-616A-4856-B912-96BE383FA8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617"/>
            <a:ext cx="9144001" cy="680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11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759" y="3770007"/>
            <a:ext cx="7620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7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2691" y="5717804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9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180" y="5692088"/>
            <a:ext cx="6858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Ghim trên Hình nền động">
            <a:extLst>
              <a:ext uri="{FF2B5EF4-FFF2-40B4-BE49-F238E27FC236}">
                <a16:creationId xmlns:a16="http://schemas.microsoft.com/office/drawing/2014/main" xmlns="" id="{55BA1A39-3F40-4E94-958E-62D3E74065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5" y="3136355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5" descr="ALRMCLOK">
            <a:extLst>
              <a:ext uri="{FF2B5EF4-FFF2-40B4-BE49-F238E27FC236}">
                <a16:creationId xmlns:a16="http://schemas.microsoft.com/office/drawing/2014/main" xmlns="" id="{50E2E6BB-59EC-4851-885A-22EA6304A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36" y="5564103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176">
            <a:extLst>
              <a:ext uri="{FF2B5EF4-FFF2-40B4-BE49-F238E27FC236}">
                <a16:creationId xmlns:a16="http://schemas.microsoft.com/office/drawing/2014/main" xmlns="" id="{B0F0BD2D-684F-4262-8FA1-26A52D3BC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4" name="Oval 176">
            <a:extLst>
              <a:ext uri="{FF2B5EF4-FFF2-40B4-BE49-F238E27FC236}">
                <a16:creationId xmlns:a16="http://schemas.microsoft.com/office/drawing/2014/main" xmlns="" id="{C2A19961-763E-46E7-A123-0D42A69E1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5" name="Oval 176">
            <a:extLst>
              <a:ext uri="{FF2B5EF4-FFF2-40B4-BE49-F238E27FC236}">
                <a16:creationId xmlns:a16="http://schemas.microsoft.com/office/drawing/2014/main" xmlns="" id="{F3A031BA-AD47-43BC-AFD8-D755B68CE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6" name="Oval 176">
            <a:extLst>
              <a:ext uri="{FF2B5EF4-FFF2-40B4-BE49-F238E27FC236}">
                <a16:creationId xmlns:a16="http://schemas.microsoft.com/office/drawing/2014/main" xmlns="" id="{F515E4D1-8E22-408B-83BA-D256208BC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7" name="Oval 176">
            <a:extLst>
              <a:ext uri="{FF2B5EF4-FFF2-40B4-BE49-F238E27FC236}">
                <a16:creationId xmlns:a16="http://schemas.microsoft.com/office/drawing/2014/main" xmlns="" id="{66717DBE-0DAC-40D7-A2D5-D0B466911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8" name="Oval 176">
            <a:extLst>
              <a:ext uri="{FF2B5EF4-FFF2-40B4-BE49-F238E27FC236}">
                <a16:creationId xmlns:a16="http://schemas.microsoft.com/office/drawing/2014/main" xmlns="" id="{B6D53DE2-CAA3-4828-B9AB-D16E8CCA1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6568" y="5943600"/>
            <a:ext cx="53340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itchFamily="34" charset="0"/>
              </a:rPr>
              <a:t>0</a:t>
            </a:r>
          </a:p>
        </p:txBody>
      </p:sp>
      <p:pic>
        <p:nvPicPr>
          <p:cNvPr id="15372" name="Picture 18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80" y="2372593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lang hoa">
            <a:extLst>
              <a:ext uri="{FF2B5EF4-FFF2-40B4-BE49-F238E27FC236}">
                <a16:creationId xmlns:a16="http://schemas.microsoft.com/office/drawing/2014/main" xmlns="" id="{05F68EC1-CE60-48E7-B38E-D8F8ACF686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0" y="5651576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lang hoa">
            <a:extLst>
              <a:ext uri="{FF2B5EF4-FFF2-40B4-BE49-F238E27FC236}">
                <a16:creationId xmlns:a16="http://schemas.microsoft.com/office/drawing/2014/main" xmlns="" id="{5D6BCA28-4690-4A09-BEAD-2C0A4D88A2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12" y="5624141"/>
            <a:ext cx="9144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6">
            <a:extLst>
              <a:ext uri="{FF2B5EF4-FFF2-40B4-BE49-F238E27FC236}">
                <a16:creationId xmlns:a16="http://schemas.microsoft.com/office/drawing/2014/main" xmlns="" id="{97C83796-7547-4C50-8D4D-0526B60BFD1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220737" y="456059"/>
            <a:ext cx="4114800" cy="3124200"/>
          </a:xfrm>
          <a:prstGeom prst="cloudCallout">
            <a:avLst>
              <a:gd name="adj1" fmla="val 81394"/>
              <a:gd name="adj2" fmla="val -75324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5987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nh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4"/>
          <p:cNvGrpSpPr>
            <a:grpSpLocks/>
          </p:cNvGrpSpPr>
          <p:nvPr/>
        </p:nvGrpSpPr>
        <p:grpSpPr bwMode="auto">
          <a:xfrm flipH="1">
            <a:off x="6477000" y="1752600"/>
            <a:ext cx="2667000" cy="4779963"/>
            <a:chOff x="384" y="1200"/>
            <a:chExt cx="1815" cy="2819"/>
          </a:xfrm>
        </p:grpSpPr>
        <p:sp>
          <p:nvSpPr>
            <p:cNvPr id="12347" name="Freeform 5"/>
            <p:cNvSpPr>
              <a:spLocks/>
            </p:cNvSpPr>
            <p:nvPr/>
          </p:nvSpPr>
          <p:spPr bwMode="auto">
            <a:xfrm>
              <a:off x="1667" y="1491"/>
              <a:ext cx="388" cy="794"/>
            </a:xfrm>
            <a:custGeom>
              <a:avLst/>
              <a:gdLst>
                <a:gd name="T0" fmla="*/ 0 w 388"/>
                <a:gd name="T1" fmla="*/ 0 h 794"/>
                <a:gd name="T2" fmla="*/ 167 w 388"/>
                <a:gd name="T3" fmla="*/ 77 h 794"/>
                <a:gd name="T4" fmla="*/ 243 w 388"/>
                <a:gd name="T5" fmla="*/ 179 h 794"/>
                <a:gd name="T6" fmla="*/ 282 w 388"/>
                <a:gd name="T7" fmla="*/ 256 h 794"/>
                <a:gd name="T8" fmla="*/ 307 w 388"/>
                <a:gd name="T9" fmla="*/ 333 h 794"/>
                <a:gd name="T10" fmla="*/ 320 w 388"/>
                <a:gd name="T11" fmla="*/ 384 h 794"/>
                <a:gd name="T12" fmla="*/ 346 w 388"/>
                <a:gd name="T13" fmla="*/ 461 h 794"/>
                <a:gd name="T14" fmla="*/ 359 w 388"/>
                <a:gd name="T15" fmla="*/ 743 h 794"/>
                <a:gd name="T16" fmla="*/ 371 w 388"/>
                <a:gd name="T17" fmla="*/ 794 h 794"/>
                <a:gd name="T18" fmla="*/ 295 w 388"/>
                <a:gd name="T19" fmla="*/ 743 h 794"/>
                <a:gd name="T20" fmla="*/ 231 w 388"/>
                <a:gd name="T21" fmla="*/ 679 h 794"/>
                <a:gd name="T22" fmla="*/ 141 w 388"/>
                <a:gd name="T23" fmla="*/ 551 h 794"/>
                <a:gd name="T24" fmla="*/ 64 w 388"/>
                <a:gd name="T25" fmla="*/ 295 h 794"/>
                <a:gd name="T26" fmla="*/ 0 w 388"/>
                <a:gd name="T27" fmla="*/ 77 h 79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8"/>
                <a:gd name="T43" fmla="*/ 0 h 794"/>
                <a:gd name="T44" fmla="*/ 388 w 388"/>
                <a:gd name="T45" fmla="*/ 794 h 79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8" h="794">
                  <a:moveTo>
                    <a:pt x="0" y="0"/>
                  </a:moveTo>
                  <a:cubicBezTo>
                    <a:pt x="66" y="22"/>
                    <a:pt x="105" y="46"/>
                    <a:pt x="167" y="77"/>
                  </a:cubicBezTo>
                  <a:cubicBezTo>
                    <a:pt x="192" y="111"/>
                    <a:pt x="230" y="139"/>
                    <a:pt x="243" y="179"/>
                  </a:cubicBezTo>
                  <a:cubicBezTo>
                    <a:pt x="261" y="233"/>
                    <a:pt x="248" y="207"/>
                    <a:pt x="282" y="256"/>
                  </a:cubicBezTo>
                  <a:cubicBezTo>
                    <a:pt x="290" y="282"/>
                    <a:pt x="300" y="307"/>
                    <a:pt x="307" y="333"/>
                  </a:cubicBezTo>
                  <a:cubicBezTo>
                    <a:pt x="311" y="350"/>
                    <a:pt x="315" y="367"/>
                    <a:pt x="320" y="384"/>
                  </a:cubicBezTo>
                  <a:cubicBezTo>
                    <a:pt x="328" y="410"/>
                    <a:pt x="346" y="461"/>
                    <a:pt x="346" y="461"/>
                  </a:cubicBezTo>
                  <a:cubicBezTo>
                    <a:pt x="350" y="555"/>
                    <a:pt x="352" y="649"/>
                    <a:pt x="359" y="743"/>
                  </a:cubicBezTo>
                  <a:cubicBezTo>
                    <a:pt x="360" y="760"/>
                    <a:pt x="388" y="794"/>
                    <a:pt x="371" y="794"/>
                  </a:cubicBezTo>
                  <a:cubicBezTo>
                    <a:pt x="340" y="794"/>
                    <a:pt x="295" y="743"/>
                    <a:pt x="295" y="743"/>
                  </a:cubicBezTo>
                  <a:cubicBezTo>
                    <a:pt x="225" y="637"/>
                    <a:pt x="317" y="765"/>
                    <a:pt x="231" y="679"/>
                  </a:cubicBezTo>
                  <a:cubicBezTo>
                    <a:pt x="213" y="661"/>
                    <a:pt x="149" y="563"/>
                    <a:pt x="141" y="551"/>
                  </a:cubicBezTo>
                  <a:cubicBezTo>
                    <a:pt x="93" y="479"/>
                    <a:pt x="85" y="376"/>
                    <a:pt x="64" y="295"/>
                  </a:cubicBezTo>
                  <a:cubicBezTo>
                    <a:pt x="55" y="223"/>
                    <a:pt x="56" y="133"/>
                    <a:pt x="0" y="7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8" name="Freeform 6"/>
            <p:cNvSpPr>
              <a:spLocks/>
            </p:cNvSpPr>
            <p:nvPr/>
          </p:nvSpPr>
          <p:spPr bwMode="auto">
            <a:xfrm>
              <a:off x="1462" y="3648"/>
              <a:ext cx="484" cy="266"/>
            </a:xfrm>
            <a:custGeom>
              <a:avLst/>
              <a:gdLst>
                <a:gd name="T0" fmla="*/ 144 w 484"/>
                <a:gd name="T1" fmla="*/ 34 h 139"/>
                <a:gd name="T2" fmla="*/ 393 w 484"/>
                <a:gd name="T3" fmla="*/ 21 h 139"/>
                <a:gd name="T4" fmla="*/ 432 w 484"/>
                <a:gd name="T5" fmla="*/ 8 h 139"/>
                <a:gd name="T6" fmla="*/ 484 w 484"/>
                <a:gd name="T7" fmla="*/ 87 h 139"/>
                <a:gd name="T8" fmla="*/ 471 w 484"/>
                <a:gd name="T9" fmla="*/ 126 h 139"/>
                <a:gd name="T10" fmla="*/ 393 w 484"/>
                <a:gd name="T11" fmla="*/ 139 h 139"/>
                <a:gd name="T12" fmla="*/ 118 w 484"/>
                <a:gd name="T13" fmla="*/ 126 h 139"/>
                <a:gd name="T14" fmla="*/ 39 w 484"/>
                <a:gd name="T15" fmla="*/ 74 h 139"/>
                <a:gd name="T16" fmla="*/ 0 w 484"/>
                <a:gd name="T17" fmla="*/ 61 h 1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4"/>
                <a:gd name="T28" fmla="*/ 0 h 139"/>
                <a:gd name="T29" fmla="*/ 484 w 484"/>
                <a:gd name="T30" fmla="*/ 139 h 1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4" h="139">
                  <a:moveTo>
                    <a:pt x="144" y="34"/>
                  </a:moveTo>
                  <a:cubicBezTo>
                    <a:pt x="252" y="7"/>
                    <a:pt x="251" y="9"/>
                    <a:pt x="393" y="21"/>
                  </a:cubicBezTo>
                  <a:cubicBezTo>
                    <a:pt x="406" y="17"/>
                    <a:pt x="421" y="0"/>
                    <a:pt x="432" y="8"/>
                  </a:cubicBezTo>
                  <a:cubicBezTo>
                    <a:pt x="458" y="27"/>
                    <a:pt x="484" y="87"/>
                    <a:pt x="484" y="87"/>
                  </a:cubicBezTo>
                  <a:cubicBezTo>
                    <a:pt x="480" y="100"/>
                    <a:pt x="483" y="119"/>
                    <a:pt x="471" y="126"/>
                  </a:cubicBezTo>
                  <a:cubicBezTo>
                    <a:pt x="448" y="139"/>
                    <a:pt x="419" y="139"/>
                    <a:pt x="393" y="139"/>
                  </a:cubicBezTo>
                  <a:cubicBezTo>
                    <a:pt x="301" y="139"/>
                    <a:pt x="210" y="130"/>
                    <a:pt x="118" y="126"/>
                  </a:cubicBezTo>
                  <a:cubicBezTo>
                    <a:pt x="24" y="95"/>
                    <a:pt x="136" y="138"/>
                    <a:pt x="39" y="74"/>
                  </a:cubicBezTo>
                  <a:cubicBezTo>
                    <a:pt x="28" y="66"/>
                    <a:pt x="0" y="61"/>
                    <a:pt x="0" y="6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9" name="Freeform 7"/>
            <p:cNvSpPr>
              <a:spLocks/>
            </p:cNvSpPr>
            <p:nvPr/>
          </p:nvSpPr>
          <p:spPr bwMode="auto">
            <a:xfrm>
              <a:off x="576" y="2256"/>
              <a:ext cx="1370" cy="1582"/>
            </a:xfrm>
            <a:custGeom>
              <a:avLst/>
              <a:gdLst>
                <a:gd name="T0" fmla="*/ 66 w 1401"/>
                <a:gd name="T1" fmla="*/ 172 h 1510"/>
                <a:gd name="T2" fmla="*/ 158 w 1401"/>
                <a:gd name="T3" fmla="*/ 447 h 1510"/>
                <a:gd name="T4" fmla="*/ 210 w 1401"/>
                <a:gd name="T5" fmla="*/ 565 h 1510"/>
                <a:gd name="T6" fmla="*/ 131 w 1401"/>
                <a:gd name="T7" fmla="*/ 1220 h 1510"/>
                <a:gd name="T8" fmla="*/ 53 w 1401"/>
                <a:gd name="T9" fmla="*/ 1337 h 1510"/>
                <a:gd name="T10" fmla="*/ 0 w 1401"/>
                <a:gd name="T11" fmla="*/ 1468 h 1510"/>
                <a:gd name="T12" fmla="*/ 642 w 1401"/>
                <a:gd name="T13" fmla="*/ 1508 h 1510"/>
                <a:gd name="T14" fmla="*/ 995 w 1401"/>
                <a:gd name="T15" fmla="*/ 1495 h 1510"/>
                <a:gd name="T16" fmla="*/ 956 w 1401"/>
                <a:gd name="T17" fmla="*/ 1468 h 1510"/>
                <a:gd name="T18" fmla="*/ 904 w 1401"/>
                <a:gd name="T19" fmla="*/ 1351 h 1510"/>
                <a:gd name="T20" fmla="*/ 930 w 1401"/>
                <a:gd name="T21" fmla="*/ 1154 h 1510"/>
                <a:gd name="T22" fmla="*/ 917 w 1401"/>
                <a:gd name="T23" fmla="*/ 513 h 1510"/>
                <a:gd name="T24" fmla="*/ 943 w 1401"/>
                <a:gd name="T25" fmla="*/ 801 h 1510"/>
                <a:gd name="T26" fmla="*/ 995 w 1401"/>
                <a:gd name="T27" fmla="*/ 1259 h 1510"/>
                <a:gd name="T28" fmla="*/ 1022 w 1401"/>
                <a:gd name="T29" fmla="*/ 1416 h 1510"/>
                <a:gd name="T30" fmla="*/ 1035 w 1401"/>
                <a:gd name="T31" fmla="*/ 1495 h 1510"/>
                <a:gd name="T32" fmla="*/ 1192 w 1401"/>
                <a:gd name="T33" fmla="*/ 1429 h 1510"/>
                <a:gd name="T34" fmla="*/ 1061 w 1401"/>
                <a:gd name="T35" fmla="*/ 1455 h 1510"/>
                <a:gd name="T36" fmla="*/ 1100 w 1401"/>
                <a:gd name="T37" fmla="*/ 1442 h 1510"/>
                <a:gd name="T38" fmla="*/ 1139 w 1401"/>
                <a:gd name="T39" fmla="*/ 1429 h 1510"/>
                <a:gd name="T40" fmla="*/ 1401 w 1401"/>
                <a:gd name="T41" fmla="*/ 1442 h 1510"/>
                <a:gd name="T42" fmla="*/ 1336 w 1401"/>
                <a:gd name="T43" fmla="*/ 1337 h 1510"/>
                <a:gd name="T44" fmla="*/ 1283 w 1401"/>
                <a:gd name="T45" fmla="*/ 1233 h 1510"/>
                <a:gd name="T46" fmla="*/ 1283 w 1401"/>
                <a:gd name="T47" fmla="*/ 1115 h 1510"/>
                <a:gd name="T48" fmla="*/ 1310 w 1401"/>
                <a:gd name="T49" fmla="*/ 932 h 1510"/>
                <a:gd name="T50" fmla="*/ 1296 w 1401"/>
                <a:gd name="T51" fmla="*/ 55 h 1510"/>
                <a:gd name="T52" fmla="*/ 1139 w 1401"/>
                <a:gd name="T53" fmla="*/ 107 h 1510"/>
                <a:gd name="T54" fmla="*/ 1008 w 1401"/>
                <a:gd name="T55" fmla="*/ 146 h 1510"/>
                <a:gd name="T56" fmla="*/ 930 w 1401"/>
                <a:gd name="T57" fmla="*/ 120 h 1510"/>
                <a:gd name="T58" fmla="*/ 891 w 1401"/>
                <a:gd name="T59" fmla="*/ 81 h 1510"/>
                <a:gd name="T60" fmla="*/ 825 w 1401"/>
                <a:gd name="T61" fmla="*/ 41 h 1510"/>
                <a:gd name="T62" fmla="*/ 838 w 1401"/>
                <a:gd name="T63" fmla="*/ 159 h 1510"/>
                <a:gd name="T64" fmla="*/ 851 w 1401"/>
                <a:gd name="T65" fmla="*/ 199 h 1510"/>
                <a:gd name="T66" fmla="*/ 878 w 1401"/>
                <a:gd name="T67" fmla="*/ 225 h 1510"/>
                <a:gd name="T68" fmla="*/ 851 w 1401"/>
                <a:gd name="T69" fmla="*/ 251 h 1510"/>
                <a:gd name="T70" fmla="*/ 734 w 1401"/>
                <a:gd name="T71" fmla="*/ 264 h 1510"/>
                <a:gd name="T72" fmla="*/ 459 w 1401"/>
                <a:gd name="T73" fmla="*/ 277 h 1510"/>
                <a:gd name="T74" fmla="*/ 236 w 1401"/>
                <a:gd name="T75" fmla="*/ 264 h 1510"/>
                <a:gd name="T76" fmla="*/ 92 w 1401"/>
                <a:gd name="T77" fmla="*/ 185 h 1510"/>
                <a:gd name="T78" fmla="*/ 66 w 1401"/>
                <a:gd name="T79" fmla="*/ 172 h 15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01"/>
                <a:gd name="T121" fmla="*/ 0 h 1510"/>
                <a:gd name="T122" fmla="*/ 1401 w 1401"/>
                <a:gd name="T123" fmla="*/ 1510 h 151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01" h="1510">
                  <a:moveTo>
                    <a:pt x="66" y="172"/>
                  </a:moveTo>
                  <a:cubicBezTo>
                    <a:pt x="33" y="273"/>
                    <a:pt x="85" y="377"/>
                    <a:pt x="158" y="447"/>
                  </a:cubicBezTo>
                  <a:cubicBezTo>
                    <a:pt x="172" y="490"/>
                    <a:pt x="196" y="522"/>
                    <a:pt x="210" y="565"/>
                  </a:cubicBezTo>
                  <a:cubicBezTo>
                    <a:pt x="201" y="921"/>
                    <a:pt x="271" y="1011"/>
                    <a:pt x="131" y="1220"/>
                  </a:cubicBezTo>
                  <a:cubicBezTo>
                    <a:pt x="95" y="1274"/>
                    <a:pt x="108" y="1301"/>
                    <a:pt x="53" y="1337"/>
                  </a:cubicBezTo>
                  <a:cubicBezTo>
                    <a:pt x="41" y="1387"/>
                    <a:pt x="17" y="1420"/>
                    <a:pt x="0" y="1468"/>
                  </a:cubicBezTo>
                  <a:cubicBezTo>
                    <a:pt x="224" y="1480"/>
                    <a:pt x="414" y="1499"/>
                    <a:pt x="642" y="1508"/>
                  </a:cubicBezTo>
                  <a:cubicBezTo>
                    <a:pt x="760" y="1504"/>
                    <a:pt x="878" y="1510"/>
                    <a:pt x="995" y="1495"/>
                  </a:cubicBezTo>
                  <a:cubicBezTo>
                    <a:pt x="1011" y="1493"/>
                    <a:pt x="967" y="1479"/>
                    <a:pt x="956" y="1468"/>
                  </a:cubicBezTo>
                  <a:cubicBezTo>
                    <a:pt x="926" y="1438"/>
                    <a:pt x="904" y="1351"/>
                    <a:pt x="904" y="1351"/>
                  </a:cubicBezTo>
                  <a:cubicBezTo>
                    <a:pt x="911" y="1285"/>
                    <a:pt x="930" y="1220"/>
                    <a:pt x="930" y="1154"/>
                  </a:cubicBezTo>
                  <a:cubicBezTo>
                    <a:pt x="930" y="940"/>
                    <a:pt x="909" y="727"/>
                    <a:pt x="917" y="513"/>
                  </a:cubicBezTo>
                  <a:cubicBezTo>
                    <a:pt x="921" y="417"/>
                    <a:pt x="934" y="705"/>
                    <a:pt x="943" y="801"/>
                  </a:cubicBezTo>
                  <a:cubicBezTo>
                    <a:pt x="957" y="954"/>
                    <a:pt x="969" y="1108"/>
                    <a:pt x="995" y="1259"/>
                  </a:cubicBezTo>
                  <a:cubicBezTo>
                    <a:pt x="1004" y="1311"/>
                    <a:pt x="1013" y="1364"/>
                    <a:pt x="1022" y="1416"/>
                  </a:cubicBezTo>
                  <a:cubicBezTo>
                    <a:pt x="1026" y="1442"/>
                    <a:pt x="1035" y="1495"/>
                    <a:pt x="1035" y="1495"/>
                  </a:cubicBezTo>
                  <a:cubicBezTo>
                    <a:pt x="1060" y="1419"/>
                    <a:pt x="1108" y="1439"/>
                    <a:pt x="1192" y="1429"/>
                  </a:cubicBezTo>
                  <a:cubicBezTo>
                    <a:pt x="1123" y="1451"/>
                    <a:pt x="1166" y="1440"/>
                    <a:pt x="1061" y="1455"/>
                  </a:cubicBezTo>
                  <a:cubicBezTo>
                    <a:pt x="1047" y="1457"/>
                    <a:pt x="1087" y="1446"/>
                    <a:pt x="1100" y="1442"/>
                  </a:cubicBezTo>
                  <a:cubicBezTo>
                    <a:pt x="1113" y="1438"/>
                    <a:pt x="1139" y="1429"/>
                    <a:pt x="1139" y="1429"/>
                  </a:cubicBezTo>
                  <a:cubicBezTo>
                    <a:pt x="1212" y="1436"/>
                    <a:pt x="1327" y="1467"/>
                    <a:pt x="1401" y="1442"/>
                  </a:cubicBezTo>
                  <a:cubicBezTo>
                    <a:pt x="1376" y="1405"/>
                    <a:pt x="1367" y="1369"/>
                    <a:pt x="1336" y="1337"/>
                  </a:cubicBezTo>
                  <a:cubicBezTo>
                    <a:pt x="1306" y="1247"/>
                    <a:pt x="1330" y="1278"/>
                    <a:pt x="1283" y="1233"/>
                  </a:cubicBezTo>
                  <a:cubicBezTo>
                    <a:pt x="1263" y="1152"/>
                    <a:pt x="1268" y="1206"/>
                    <a:pt x="1283" y="1115"/>
                  </a:cubicBezTo>
                  <a:cubicBezTo>
                    <a:pt x="1293" y="1054"/>
                    <a:pt x="1310" y="932"/>
                    <a:pt x="1310" y="932"/>
                  </a:cubicBezTo>
                  <a:cubicBezTo>
                    <a:pt x="1305" y="640"/>
                    <a:pt x="1313" y="347"/>
                    <a:pt x="1296" y="55"/>
                  </a:cubicBezTo>
                  <a:cubicBezTo>
                    <a:pt x="1293" y="0"/>
                    <a:pt x="1139" y="107"/>
                    <a:pt x="1139" y="107"/>
                  </a:cubicBezTo>
                  <a:cubicBezTo>
                    <a:pt x="1097" y="170"/>
                    <a:pt x="1084" y="167"/>
                    <a:pt x="1008" y="146"/>
                  </a:cubicBezTo>
                  <a:cubicBezTo>
                    <a:pt x="982" y="139"/>
                    <a:pt x="930" y="120"/>
                    <a:pt x="930" y="120"/>
                  </a:cubicBezTo>
                  <a:cubicBezTo>
                    <a:pt x="917" y="107"/>
                    <a:pt x="906" y="91"/>
                    <a:pt x="891" y="81"/>
                  </a:cubicBezTo>
                  <a:cubicBezTo>
                    <a:pt x="794" y="17"/>
                    <a:pt x="901" y="120"/>
                    <a:pt x="825" y="41"/>
                  </a:cubicBezTo>
                  <a:cubicBezTo>
                    <a:pt x="778" y="90"/>
                    <a:pt x="805" y="109"/>
                    <a:pt x="838" y="159"/>
                  </a:cubicBezTo>
                  <a:cubicBezTo>
                    <a:pt x="842" y="172"/>
                    <a:pt x="844" y="187"/>
                    <a:pt x="851" y="199"/>
                  </a:cubicBezTo>
                  <a:cubicBezTo>
                    <a:pt x="857" y="210"/>
                    <a:pt x="878" y="213"/>
                    <a:pt x="878" y="225"/>
                  </a:cubicBezTo>
                  <a:cubicBezTo>
                    <a:pt x="878" y="237"/>
                    <a:pt x="863" y="248"/>
                    <a:pt x="851" y="251"/>
                  </a:cubicBezTo>
                  <a:cubicBezTo>
                    <a:pt x="813" y="261"/>
                    <a:pt x="773" y="260"/>
                    <a:pt x="734" y="264"/>
                  </a:cubicBezTo>
                  <a:cubicBezTo>
                    <a:pt x="648" y="243"/>
                    <a:pt x="546" y="270"/>
                    <a:pt x="459" y="277"/>
                  </a:cubicBezTo>
                  <a:cubicBezTo>
                    <a:pt x="385" y="273"/>
                    <a:pt x="310" y="271"/>
                    <a:pt x="236" y="264"/>
                  </a:cubicBezTo>
                  <a:cubicBezTo>
                    <a:pt x="179" y="258"/>
                    <a:pt x="144" y="204"/>
                    <a:pt x="92" y="185"/>
                  </a:cubicBezTo>
                  <a:cubicBezTo>
                    <a:pt x="61" y="139"/>
                    <a:pt x="66" y="130"/>
                    <a:pt x="66" y="17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0" name="Freeform 8"/>
            <p:cNvSpPr>
              <a:spLocks/>
            </p:cNvSpPr>
            <p:nvPr/>
          </p:nvSpPr>
          <p:spPr bwMode="auto">
            <a:xfrm>
              <a:off x="1584" y="1200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1" name="Freeform 9"/>
            <p:cNvSpPr>
              <a:spLocks/>
            </p:cNvSpPr>
            <p:nvPr/>
          </p:nvSpPr>
          <p:spPr bwMode="auto">
            <a:xfrm>
              <a:off x="2016" y="1248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2" name="Freeform 10"/>
            <p:cNvSpPr>
              <a:spLocks/>
            </p:cNvSpPr>
            <p:nvPr/>
          </p:nvSpPr>
          <p:spPr bwMode="auto">
            <a:xfrm>
              <a:off x="1680" y="1361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3" name="Freeform 11"/>
            <p:cNvSpPr>
              <a:spLocks/>
            </p:cNvSpPr>
            <p:nvPr/>
          </p:nvSpPr>
          <p:spPr bwMode="auto">
            <a:xfrm>
              <a:off x="1296" y="1488"/>
              <a:ext cx="484" cy="974"/>
            </a:xfrm>
            <a:custGeom>
              <a:avLst/>
              <a:gdLst>
                <a:gd name="T0" fmla="*/ 52 w 484"/>
                <a:gd name="T1" fmla="*/ 98 h 974"/>
                <a:gd name="T2" fmla="*/ 0 w 484"/>
                <a:gd name="T3" fmla="*/ 203 h 974"/>
                <a:gd name="T4" fmla="*/ 26 w 484"/>
                <a:gd name="T5" fmla="*/ 635 h 974"/>
                <a:gd name="T6" fmla="*/ 39 w 484"/>
                <a:gd name="T7" fmla="*/ 700 h 974"/>
                <a:gd name="T8" fmla="*/ 65 w 484"/>
                <a:gd name="T9" fmla="*/ 779 h 974"/>
                <a:gd name="T10" fmla="*/ 52 w 484"/>
                <a:gd name="T11" fmla="*/ 831 h 974"/>
                <a:gd name="T12" fmla="*/ 78 w 484"/>
                <a:gd name="T13" fmla="*/ 870 h 974"/>
                <a:gd name="T14" fmla="*/ 209 w 484"/>
                <a:gd name="T15" fmla="*/ 962 h 974"/>
                <a:gd name="T16" fmla="*/ 392 w 484"/>
                <a:gd name="T17" fmla="*/ 949 h 974"/>
                <a:gd name="T18" fmla="*/ 419 w 484"/>
                <a:gd name="T19" fmla="*/ 870 h 974"/>
                <a:gd name="T20" fmla="*/ 432 w 484"/>
                <a:gd name="T21" fmla="*/ 805 h 974"/>
                <a:gd name="T22" fmla="*/ 484 w 484"/>
                <a:gd name="T23" fmla="*/ 726 h 974"/>
                <a:gd name="T24" fmla="*/ 471 w 484"/>
                <a:gd name="T25" fmla="*/ 543 h 974"/>
                <a:gd name="T26" fmla="*/ 445 w 484"/>
                <a:gd name="T27" fmla="*/ 465 h 974"/>
                <a:gd name="T28" fmla="*/ 353 w 484"/>
                <a:gd name="T29" fmla="*/ 150 h 974"/>
                <a:gd name="T30" fmla="*/ 288 w 484"/>
                <a:gd name="T31" fmla="*/ 46 h 974"/>
                <a:gd name="T32" fmla="*/ 261 w 484"/>
                <a:gd name="T33" fmla="*/ 20 h 974"/>
                <a:gd name="T34" fmla="*/ 52 w 484"/>
                <a:gd name="T35" fmla="*/ 98 h 9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"/>
                <a:gd name="T55" fmla="*/ 0 h 974"/>
                <a:gd name="T56" fmla="*/ 484 w 484"/>
                <a:gd name="T57" fmla="*/ 974 h 9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" h="974">
                  <a:moveTo>
                    <a:pt x="52" y="98"/>
                  </a:moveTo>
                  <a:cubicBezTo>
                    <a:pt x="38" y="140"/>
                    <a:pt x="14" y="161"/>
                    <a:pt x="0" y="203"/>
                  </a:cubicBezTo>
                  <a:cubicBezTo>
                    <a:pt x="9" y="347"/>
                    <a:pt x="17" y="491"/>
                    <a:pt x="26" y="635"/>
                  </a:cubicBezTo>
                  <a:cubicBezTo>
                    <a:pt x="27" y="657"/>
                    <a:pt x="33" y="679"/>
                    <a:pt x="39" y="700"/>
                  </a:cubicBezTo>
                  <a:cubicBezTo>
                    <a:pt x="46" y="727"/>
                    <a:pt x="65" y="779"/>
                    <a:pt x="65" y="779"/>
                  </a:cubicBezTo>
                  <a:cubicBezTo>
                    <a:pt x="61" y="796"/>
                    <a:pt x="49" y="813"/>
                    <a:pt x="52" y="831"/>
                  </a:cubicBezTo>
                  <a:cubicBezTo>
                    <a:pt x="54" y="846"/>
                    <a:pt x="68" y="858"/>
                    <a:pt x="78" y="870"/>
                  </a:cubicBezTo>
                  <a:cubicBezTo>
                    <a:pt x="126" y="926"/>
                    <a:pt x="152" y="924"/>
                    <a:pt x="209" y="962"/>
                  </a:cubicBezTo>
                  <a:cubicBezTo>
                    <a:pt x="270" y="958"/>
                    <a:pt x="336" y="974"/>
                    <a:pt x="392" y="949"/>
                  </a:cubicBezTo>
                  <a:cubicBezTo>
                    <a:pt x="417" y="938"/>
                    <a:pt x="419" y="870"/>
                    <a:pt x="419" y="870"/>
                  </a:cubicBezTo>
                  <a:cubicBezTo>
                    <a:pt x="397" y="809"/>
                    <a:pt x="398" y="850"/>
                    <a:pt x="432" y="805"/>
                  </a:cubicBezTo>
                  <a:cubicBezTo>
                    <a:pt x="451" y="780"/>
                    <a:pt x="484" y="726"/>
                    <a:pt x="484" y="726"/>
                  </a:cubicBezTo>
                  <a:cubicBezTo>
                    <a:pt x="480" y="665"/>
                    <a:pt x="480" y="603"/>
                    <a:pt x="471" y="543"/>
                  </a:cubicBezTo>
                  <a:cubicBezTo>
                    <a:pt x="467" y="516"/>
                    <a:pt x="445" y="465"/>
                    <a:pt x="445" y="465"/>
                  </a:cubicBezTo>
                  <a:cubicBezTo>
                    <a:pt x="434" y="364"/>
                    <a:pt x="428" y="228"/>
                    <a:pt x="353" y="150"/>
                  </a:cubicBezTo>
                  <a:cubicBezTo>
                    <a:pt x="316" y="39"/>
                    <a:pt x="353" y="97"/>
                    <a:pt x="288" y="46"/>
                  </a:cubicBezTo>
                  <a:cubicBezTo>
                    <a:pt x="278" y="38"/>
                    <a:pt x="270" y="29"/>
                    <a:pt x="261" y="20"/>
                  </a:cubicBezTo>
                  <a:cubicBezTo>
                    <a:pt x="41" y="38"/>
                    <a:pt x="150" y="0"/>
                    <a:pt x="52" y="9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4" name="Freeform 12"/>
            <p:cNvSpPr>
              <a:spLocks/>
            </p:cNvSpPr>
            <p:nvPr/>
          </p:nvSpPr>
          <p:spPr bwMode="auto">
            <a:xfrm>
              <a:off x="384" y="1440"/>
              <a:ext cx="1100" cy="1193"/>
            </a:xfrm>
            <a:custGeom>
              <a:avLst/>
              <a:gdLst>
                <a:gd name="T0" fmla="*/ 904 w 1100"/>
                <a:gd name="T1" fmla="*/ 94 h 1193"/>
                <a:gd name="T2" fmla="*/ 1035 w 1100"/>
                <a:gd name="T3" fmla="*/ 108 h 1193"/>
                <a:gd name="T4" fmla="*/ 1022 w 1100"/>
                <a:gd name="T5" fmla="*/ 684 h 1193"/>
                <a:gd name="T6" fmla="*/ 995 w 1100"/>
                <a:gd name="T7" fmla="*/ 762 h 1193"/>
                <a:gd name="T8" fmla="*/ 1100 w 1100"/>
                <a:gd name="T9" fmla="*/ 1116 h 1193"/>
                <a:gd name="T10" fmla="*/ 380 w 1100"/>
                <a:gd name="T11" fmla="*/ 1129 h 1193"/>
                <a:gd name="T12" fmla="*/ 144 w 1100"/>
                <a:gd name="T13" fmla="*/ 985 h 1193"/>
                <a:gd name="T14" fmla="*/ 131 w 1100"/>
                <a:gd name="T15" fmla="*/ 945 h 1193"/>
                <a:gd name="T16" fmla="*/ 66 w 1100"/>
                <a:gd name="T17" fmla="*/ 919 h 1193"/>
                <a:gd name="T18" fmla="*/ 0 w 1100"/>
                <a:gd name="T19" fmla="*/ 867 h 1193"/>
                <a:gd name="T20" fmla="*/ 14 w 1100"/>
                <a:gd name="T21" fmla="*/ 828 h 1193"/>
                <a:gd name="T22" fmla="*/ 210 w 1100"/>
                <a:gd name="T23" fmla="*/ 788 h 1193"/>
                <a:gd name="T24" fmla="*/ 262 w 1100"/>
                <a:gd name="T25" fmla="*/ 710 h 1193"/>
                <a:gd name="T26" fmla="*/ 275 w 1100"/>
                <a:gd name="T27" fmla="*/ 670 h 1193"/>
                <a:gd name="T28" fmla="*/ 341 w 1100"/>
                <a:gd name="T29" fmla="*/ 605 h 1193"/>
                <a:gd name="T30" fmla="*/ 367 w 1100"/>
                <a:gd name="T31" fmla="*/ 566 h 1193"/>
                <a:gd name="T32" fmla="*/ 406 w 1100"/>
                <a:gd name="T33" fmla="*/ 422 h 1193"/>
                <a:gd name="T34" fmla="*/ 550 w 1100"/>
                <a:gd name="T35" fmla="*/ 108 h 1193"/>
                <a:gd name="T36" fmla="*/ 838 w 1100"/>
                <a:gd name="T37" fmla="*/ 68 h 1193"/>
                <a:gd name="T38" fmla="*/ 904 w 1100"/>
                <a:gd name="T39" fmla="*/ 94 h 11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0"/>
                <a:gd name="T61" fmla="*/ 0 h 1193"/>
                <a:gd name="T62" fmla="*/ 1100 w 1100"/>
                <a:gd name="T63" fmla="*/ 1193 h 11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0" h="1193">
                  <a:moveTo>
                    <a:pt x="904" y="94"/>
                  </a:moveTo>
                  <a:cubicBezTo>
                    <a:pt x="948" y="99"/>
                    <a:pt x="1026" y="65"/>
                    <a:pt x="1035" y="108"/>
                  </a:cubicBezTo>
                  <a:cubicBezTo>
                    <a:pt x="1073" y="296"/>
                    <a:pt x="1034" y="492"/>
                    <a:pt x="1022" y="684"/>
                  </a:cubicBezTo>
                  <a:cubicBezTo>
                    <a:pt x="1020" y="711"/>
                    <a:pt x="995" y="762"/>
                    <a:pt x="995" y="762"/>
                  </a:cubicBezTo>
                  <a:cubicBezTo>
                    <a:pt x="1003" y="932"/>
                    <a:pt x="945" y="1060"/>
                    <a:pt x="1100" y="1116"/>
                  </a:cubicBezTo>
                  <a:cubicBezTo>
                    <a:pt x="869" y="1193"/>
                    <a:pt x="619" y="1134"/>
                    <a:pt x="380" y="1129"/>
                  </a:cubicBezTo>
                  <a:cubicBezTo>
                    <a:pt x="302" y="1075"/>
                    <a:pt x="214" y="1052"/>
                    <a:pt x="144" y="985"/>
                  </a:cubicBezTo>
                  <a:cubicBezTo>
                    <a:pt x="140" y="972"/>
                    <a:pt x="142" y="954"/>
                    <a:pt x="131" y="945"/>
                  </a:cubicBezTo>
                  <a:cubicBezTo>
                    <a:pt x="113" y="930"/>
                    <a:pt x="87" y="929"/>
                    <a:pt x="66" y="919"/>
                  </a:cubicBezTo>
                  <a:cubicBezTo>
                    <a:pt x="34" y="903"/>
                    <a:pt x="24" y="890"/>
                    <a:pt x="0" y="867"/>
                  </a:cubicBezTo>
                  <a:cubicBezTo>
                    <a:pt x="5" y="854"/>
                    <a:pt x="3" y="836"/>
                    <a:pt x="14" y="828"/>
                  </a:cubicBezTo>
                  <a:cubicBezTo>
                    <a:pt x="59" y="796"/>
                    <a:pt x="166" y="793"/>
                    <a:pt x="210" y="788"/>
                  </a:cubicBezTo>
                  <a:cubicBezTo>
                    <a:pt x="227" y="762"/>
                    <a:pt x="245" y="736"/>
                    <a:pt x="262" y="710"/>
                  </a:cubicBezTo>
                  <a:cubicBezTo>
                    <a:pt x="270" y="698"/>
                    <a:pt x="267" y="681"/>
                    <a:pt x="275" y="670"/>
                  </a:cubicBezTo>
                  <a:cubicBezTo>
                    <a:pt x="294" y="645"/>
                    <a:pt x="324" y="631"/>
                    <a:pt x="341" y="605"/>
                  </a:cubicBezTo>
                  <a:cubicBezTo>
                    <a:pt x="350" y="592"/>
                    <a:pt x="358" y="579"/>
                    <a:pt x="367" y="566"/>
                  </a:cubicBezTo>
                  <a:cubicBezTo>
                    <a:pt x="388" y="502"/>
                    <a:pt x="397" y="486"/>
                    <a:pt x="406" y="422"/>
                  </a:cubicBezTo>
                  <a:cubicBezTo>
                    <a:pt x="423" y="303"/>
                    <a:pt x="415" y="153"/>
                    <a:pt x="550" y="108"/>
                  </a:cubicBezTo>
                  <a:cubicBezTo>
                    <a:pt x="658" y="0"/>
                    <a:pt x="578" y="54"/>
                    <a:pt x="838" y="68"/>
                  </a:cubicBezTo>
                  <a:cubicBezTo>
                    <a:pt x="921" y="95"/>
                    <a:pt x="945" y="94"/>
                    <a:pt x="904" y="94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5" name="Freeform 13"/>
            <p:cNvSpPr>
              <a:spLocks/>
            </p:cNvSpPr>
            <p:nvPr/>
          </p:nvSpPr>
          <p:spPr bwMode="auto">
            <a:xfrm>
              <a:off x="1440" y="1392"/>
              <a:ext cx="662" cy="1010"/>
            </a:xfrm>
            <a:custGeom>
              <a:avLst/>
              <a:gdLst>
                <a:gd name="T0" fmla="*/ 34 w 662"/>
                <a:gd name="T1" fmla="*/ 107 h 1010"/>
                <a:gd name="T2" fmla="*/ 86 w 662"/>
                <a:gd name="T3" fmla="*/ 54 h 1010"/>
                <a:gd name="T4" fmla="*/ 126 w 662"/>
                <a:gd name="T5" fmla="*/ 41 h 1010"/>
                <a:gd name="T6" fmla="*/ 165 w 662"/>
                <a:gd name="T7" fmla="*/ 15 h 1010"/>
                <a:gd name="T8" fmla="*/ 178 w 662"/>
                <a:gd name="T9" fmla="*/ 172 h 1010"/>
                <a:gd name="T10" fmla="*/ 178 w 662"/>
                <a:gd name="T11" fmla="*/ 237 h 1010"/>
                <a:gd name="T12" fmla="*/ 152 w 662"/>
                <a:gd name="T13" fmla="*/ 198 h 1010"/>
                <a:gd name="T14" fmla="*/ 165 w 662"/>
                <a:gd name="T15" fmla="*/ 54 h 1010"/>
                <a:gd name="T16" fmla="*/ 204 w 662"/>
                <a:gd name="T17" fmla="*/ 67 h 1010"/>
                <a:gd name="T18" fmla="*/ 270 w 662"/>
                <a:gd name="T19" fmla="*/ 224 h 1010"/>
                <a:gd name="T20" fmla="*/ 361 w 662"/>
                <a:gd name="T21" fmla="*/ 499 h 1010"/>
                <a:gd name="T22" fmla="*/ 466 w 662"/>
                <a:gd name="T23" fmla="*/ 696 h 1010"/>
                <a:gd name="T24" fmla="*/ 662 w 662"/>
                <a:gd name="T25" fmla="*/ 918 h 1010"/>
                <a:gd name="T26" fmla="*/ 270 w 662"/>
                <a:gd name="T27" fmla="*/ 1010 h 1010"/>
                <a:gd name="T28" fmla="*/ 165 w 662"/>
                <a:gd name="T29" fmla="*/ 552 h 1010"/>
                <a:gd name="T30" fmla="*/ 152 w 662"/>
                <a:gd name="T31" fmla="*/ 512 h 1010"/>
                <a:gd name="T32" fmla="*/ 113 w 662"/>
                <a:gd name="T33" fmla="*/ 473 h 1010"/>
                <a:gd name="T34" fmla="*/ 47 w 662"/>
                <a:gd name="T35" fmla="*/ 198 h 1010"/>
                <a:gd name="T36" fmla="*/ 34 w 662"/>
                <a:gd name="T37" fmla="*/ 107 h 10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2"/>
                <a:gd name="T58" fmla="*/ 0 h 1010"/>
                <a:gd name="T59" fmla="*/ 662 w 662"/>
                <a:gd name="T60" fmla="*/ 1010 h 10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2" h="1010">
                  <a:moveTo>
                    <a:pt x="34" y="107"/>
                  </a:moveTo>
                  <a:cubicBezTo>
                    <a:pt x="143" y="68"/>
                    <a:pt x="12" y="126"/>
                    <a:pt x="86" y="54"/>
                  </a:cubicBezTo>
                  <a:cubicBezTo>
                    <a:pt x="96" y="44"/>
                    <a:pt x="113" y="45"/>
                    <a:pt x="126" y="41"/>
                  </a:cubicBezTo>
                  <a:cubicBezTo>
                    <a:pt x="139" y="32"/>
                    <a:pt x="159" y="0"/>
                    <a:pt x="165" y="15"/>
                  </a:cubicBezTo>
                  <a:cubicBezTo>
                    <a:pt x="184" y="64"/>
                    <a:pt x="172" y="120"/>
                    <a:pt x="178" y="172"/>
                  </a:cubicBezTo>
                  <a:cubicBezTo>
                    <a:pt x="180" y="191"/>
                    <a:pt x="239" y="315"/>
                    <a:pt x="178" y="237"/>
                  </a:cubicBezTo>
                  <a:cubicBezTo>
                    <a:pt x="168" y="225"/>
                    <a:pt x="161" y="211"/>
                    <a:pt x="152" y="198"/>
                  </a:cubicBezTo>
                  <a:cubicBezTo>
                    <a:pt x="156" y="150"/>
                    <a:pt x="147" y="99"/>
                    <a:pt x="165" y="54"/>
                  </a:cubicBezTo>
                  <a:cubicBezTo>
                    <a:pt x="170" y="41"/>
                    <a:pt x="196" y="56"/>
                    <a:pt x="204" y="67"/>
                  </a:cubicBezTo>
                  <a:cubicBezTo>
                    <a:pt x="231" y="105"/>
                    <a:pt x="238" y="176"/>
                    <a:pt x="270" y="224"/>
                  </a:cubicBezTo>
                  <a:cubicBezTo>
                    <a:pt x="299" y="314"/>
                    <a:pt x="308" y="419"/>
                    <a:pt x="361" y="499"/>
                  </a:cubicBezTo>
                  <a:cubicBezTo>
                    <a:pt x="380" y="577"/>
                    <a:pt x="410" y="638"/>
                    <a:pt x="466" y="696"/>
                  </a:cubicBezTo>
                  <a:cubicBezTo>
                    <a:pt x="499" y="796"/>
                    <a:pt x="558" y="883"/>
                    <a:pt x="662" y="918"/>
                  </a:cubicBezTo>
                  <a:cubicBezTo>
                    <a:pt x="534" y="961"/>
                    <a:pt x="398" y="967"/>
                    <a:pt x="270" y="1010"/>
                  </a:cubicBezTo>
                  <a:cubicBezTo>
                    <a:pt x="178" y="872"/>
                    <a:pt x="314" y="651"/>
                    <a:pt x="165" y="552"/>
                  </a:cubicBezTo>
                  <a:cubicBezTo>
                    <a:pt x="161" y="539"/>
                    <a:pt x="160" y="524"/>
                    <a:pt x="152" y="512"/>
                  </a:cubicBezTo>
                  <a:cubicBezTo>
                    <a:pt x="142" y="497"/>
                    <a:pt x="121" y="490"/>
                    <a:pt x="113" y="473"/>
                  </a:cubicBezTo>
                  <a:cubicBezTo>
                    <a:pt x="76" y="392"/>
                    <a:pt x="68" y="283"/>
                    <a:pt x="47" y="198"/>
                  </a:cubicBezTo>
                  <a:cubicBezTo>
                    <a:pt x="25" y="108"/>
                    <a:pt x="0" y="141"/>
                    <a:pt x="34" y="107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6" name="Freeform 14"/>
            <p:cNvSpPr>
              <a:spLocks/>
            </p:cNvSpPr>
            <p:nvPr/>
          </p:nvSpPr>
          <p:spPr bwMode="auto">
            <a:xfrm>
              <a:off x="1383" y="2815"/>
              <a:ext cx="275" cy="1067"/>
            </a:xfrm>
            <a:custGeom>
              <a:avLst/>
              <a:gdLst>
                <a:gd name="T0" fmla="*/ 40 w 275"/>
                <a:gd name="T1" fmla="*/ 0 h 1067"/>
                <a:gd name="T2" fmla="*/ 26 w 275"/>
                <a:gd name="T3" fmla="*/ 706 h 1067"/>
                <a:gd name="T4" fmla="*/ 40 w 275"/>
                <a:gd name="T5" fmla="*/ 1034 h 1067"/>
                <a:gd name="T6" fmla="*/ 144 w 275"/>
                <a:gd name="T7" fmla="*/ 1008 h 1067"/>
                <a:gd name="T8" fmla="*/ 275 w 275"/>
                <a:gd name="T9" fmla="*/ 994 h 1067"/>
                <a:gd name="T10" fmla="*/ 249 w 275"/>
                <a:gd name="T11" fmla="*/ 811 h 1067"/>
                <a:gd name="T12" fmla="*/ 157 w 275"/>
                <a:gd name="T13" fmla="*/ 562 h 1067"/>
                <a:gd name="T14" fmla="*/ 131 w 275"/>
                <a:gd name="T15" fmla="*/ 117 h 1067"/>
                <a:gd name="T16" fmla="*/ 40 w 275"/>
                <a:gd name="T17" fmla="*/ 0 h 10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5"/>
                <a:gd name="T28" fmla="*/ 0 h 1067"/>
                <a:gd name="T29" fmla="*/ 275 w 275"/>
                <a:gd name="T30" fmla="*/ 1067 h 10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5" h="1067">
                  <a:moveTo>
                    <a:pt x="40" y="0"/>
                  </a:moveTo>
                  <a:cubicBezTo>
                    <a:pt x="35" y="235"/>
                    <a:pt x="26" y="471"/>
                    <a:pt x="26" y="706"/>
                  </a:cubicBezTo>
                  <a:cubicBezTo>
                    <a:pt x="26" y="815"/>
                    <a:pt x="0" y="932"/>
                    <a:pt x="40" y="1034"/>
                  </a:cubicBezTo>
                  <a:cubicBezTo>
                    <a:pt x="53" y="1067"/>
                    <a:pt x="108" y="1012"/>
                    <a:pt x="144" y="1008"/>
                  </a:cubicBezTo>
                  <a:cubicBezTo>
                    <a:pt x="188" y="1003"/>
                    <a:pt x="231" y="999"/>
                    <a:pt x="275" y="994"/>
                  </a:cubicBezTo>
                  <a:cubicBezTo>
                    <a:pt x="265" y="893"/>
                    <a:pt x="270" y="887"/>
                    <a:pt x="249" y="811"/>
                  </a:cubicBezTo>
                  <a:cubicBezTo>
                    <a:pt x="226" y="729"/>
                    <a:pt x="184" y="645"/>
                    <a:pt x="157" y="562"/>
                  </a:cubicBezTo>
                  <a:cubicBezTo>
                    <a:pt x="152" y="414"/>
                    <a:pt x="183" y="256"/>
                    <a:pt x="131" y="117"/>
                  </a:cubicBezTo>
                  <a:cubicBezTo>
                    <a:pt x="111" y="63"/>
                    <a:pt x="59" y="56"/>
                    <a:pt x="40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7" name="Freeform 15"/>
            <p:cNvSpPr>
              <a:spLocks/>
            </p:cNvSpPr>
            <p:nvPr/>
          </p:nvSpPr>
          <p:spPr bwMode="auto">
            <a:xfrm>
              <a:off x="1382" y="2788"/>
              <a:ext cx="145" cy="1061"/>
            </a:xfrm>
            <a:custGeom>
              <a:avLst/>
              <a:gdLst>
                <a:gd name="T0" fmla="*/ 41 w 145"/>
                <a:gd name="T1" fmla="*/ 0 h 1061"/>
                <a:gd name="T2" fmla="*/ 145 w 145"/>
                <a:gd name="T3" fmla="*/ 197 h 1061"/>
                <a:gd name="T4" fmla="*/ 67 w 145"/>
                <a:gd name="T5" fmla="*/ 472 h 1061"/>
                <a:gd name="T6" fmla="*/ 14 w 145"/>
                <a:gd name="T7" fmla="*/ 760 h 1061"/>
                <a:gd name="T8" fmla="*/ 1 w 145"/>
                <a:gd name="T9" fmla="*/ 1061 h 10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5"/>
                <a:gd name="T16" fmla="*/ 0 h 1061"/>
                <a:gd name="T17" fmla="*/ 145 w 145"/>
                <a:gd name="T18" fmla="*/ 1061 h 10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5" h="1061">
                  <a:moveTo>
                    <a:pt x="41" y="0"/>
                  </a:moveTo>
                  <a:cubicBezTo>
                    <a:pt x="93" y="54"/>
                    <a:pt x="122" y="126"/>
                    <a:pt x="145" y="197"/>
                  </a:cubicBezTo>
                  <a:cubicBezTo>
                    <a:pt x="133" y="292"/>
                    <a:pt x="120" y="390"/>
                    <a:pt x="67" y="472"/>
                  </a:cubicBezTo>
                  <a:cubicBezTo>
                    <a:pt x="48" y="569"/>
                    <a:pt x="45" y="666"/>
                    <a:pt x="14" y="760"/>
                  </a:cubicBezTo>
                  <a:cubicBezTo>
                    <a:pt x="0" y="1017"/>
                    <a:pt x="1" y="917"/>
                    <a:pt x="1" y="10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8" name="Freeform 16"/>
            <p:cNvSpPr>
              <a:spLocks/>
            </p:cNvSpPr>
            <p:nvPr/>
          </p:nvSpPr>
          <p:spPr bwMode="auto">
            <a:xfrm>
              <a:off x="1462" y="2801"/>
              <a:ext cx="225" cy="367"/>
            </a:xfrm>
            <a:custGeom>
              <a:avLst/>
              <a:gdLst>
                <a:gd name="T0" fmla="*/ 0 w 225"/>
                <a:gd name="T1" fmla="*/ 0 h 367"/>
                <a:gd name="T2" fmla="*/ 144 w 225"/>
                <a:gd name="T3" fmla="*/ 53 h 367"/>
                <a:gd name="T4" fmla="*/ 222 w 225"/>
                <a:gd name="T5" fmla="*/ 367 h 367"/>
                <a:gd name="T6" fmla="*/ 0 60000 65536"/>
                <a:gd name="T7" fmla="*/ 0 60000 65536"/>
                <a:gd name="T8" fmla="*/ 0 60000 65536"/>
                <a:gd name="T9" fmla="*/ 0 w 225"/>
                <a:gd name="T10" fmla="*/ 0 h 367"/>
                <a:gd name="T11" fmla="*/ 225 w 225"/>
                <a:gd name="T12" fmla="*/ 367 h 3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367">
                  <a:moveTo>
                    <a:pt x="0" y="0"/>
                  </a:moveTo>
                  <a:cubicBezTo>
                    <a:pt x="53" y="14"/>
                    <a:pt x="90" y="40"/>
                    <a:pt x="144" y="53"/>
                  </a:cubicBezTo>
                  <a:cubicBezTo>
                    <a:pt x="225" y="134"/>
                    <a:pt x="222" y="259"/>
                    <a:pt x="222" y="36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59" name="Freeform 17"/>
            <p:cNvSpPr>
              <a:spLocks/>
            </p:cNvSpPr>
            <p:nvPr/>
          </p:nvSpPr>
          <p:spPr bwMode="auto">
            <a:xfrm>
              <a:off x="768" y="2906"/>
              <a:ext cx="367" cy="406"/>
            </a:xfrm>
            <a:custGeom>
              <a:avLst/>
              <a:gdLst>
                <a:gd name="T0" fmla="*/ 0 w 367"/>
                <a:gd name="T1" fmla="*/ 0 h 406"/>
                <a:gd name="T2" fmla="*/ 131 w 367"/>
                <a:gd name="T3" fmla="*/ 197 h 406"/>
                <a:gd name="T4" fmla="*/ 183 w 367"/>
                <a:gd name="T5" fmla="*/ 275 h 406"/>
                <a:gd name="T6" fmla="*/ 209 w 367"/>
                <a:gd name="T7" fmla="*/ 327 h 406"/>
                <a:gd name="T8" fmla="*/ 249 w 367"/>
                <a:gd name="T9" fmla="*/ 341 h 406"/>
                <a:gd name="T10" fmla="*/ 340 w 367"/>
                <a:gd name="T11" fmla="*/ 380 h 406"/>
                <a:gd name="T12" fmla="*/ 367 w 367"/>
                <a:gd name="T13" fmla="*/ 406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7"/>
                <a:gd name="T22" fmla="*/ 0 h 406"/>
                <a:gd name="T23" fmla="*/ 367 w 367"/>
                <a:gd name="T24" fmla="*/ 406 h 4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7" h="406">
                  <a:moveTo>
                    <a:pt x="0" y="0"/>
                  </a:moveTo>
                  <a:cubicBezTo>
                    <a:pt x="20" y="80"/>
                    <a:pt x="75" y="139"/>
                    <a:pt x="131" y="197"/>
                  </a:cubicBezTo>
                  <a:cubicBezTo>
                    <a:pt x="160" y="311"/>
                    <a:pt x="119" y="198"/>
                    <a:pt x="183" y="275"/>
                  </a:cubicBezTo>
                  <a:cubicBezTo>
                    <a:pt x="195" y="290"/>
                    <a:pt x="195" y="313"/>
                    <a:pt x="209" y="327"/>
                  </a:cubicBezTo>
                  <a:cubicBezTo>
                    <a:pt x="219" y="337"/>
                    <a:pt x="236" y="335"/>
                    <a:pt x="249" y="341"/>
                  </a:cubicBezTo>
                  <a:cubicBezTo>
                    <a:pt x="355" y="387"/>
                    <a:pt x="253" y="351"/>
                    <a:pt x="340" y="380"/>
                  </a:cubicBezTo>
                  <a:cubicBezTo>
                    <a:pt x="349" y="389"/>
                    <a:pt x="367" y="406"/>
                    <a:pt x="367" y="40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0" name="Freeform 18"/>
            <p:cNvSpPr>
              <a:spLocks/>
            </p:cNvSpPr>
            <p:nvPr/>
          </p:nvSpPr>
          <p:spPr bwMode="auto">
            <a:xfrm>
              <a:off x="755" y="2972"/>
              <a:ext cx="196" cy="445"/>
            </a:xfrm>
            <a:custGeom>
              <a:avLst/>
              <a:gdLst>
                <a:gd name="T0" fmla="*/ 0 w 196"/>
                <a:gd name="T1" fmla="*/ 0 h 445"/>
                <a:gd name="T2" fmla="*/ 13 w 196"/>
                <a:gd name="T3" fmla="*/ 39 h 445"/>
                <a:gd name="T4" fmla="*/ 65 w 196"/>
                <a:gd name="T5" fmla="*/ 117 h 445"/>
                <a:gd name="T6" fmla="*/ 118 w 196"/>
                <a:gd name="T7" fmla="*/ 353 h 445"/>
                <a:gd name="T8" fmla="*/ 196 w 196"/>
                <a:gd name="T9" fmla="*/ 445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445"/>
                <a:gd name="T17" fmla="*/ 196 w 196"/>
                <a:gd name="T18" fmla="*/ 445 h 4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445">
                  <a:moveTo>
                    <a:pt x="0" y="0"/>
                  </a:moveTo>
                  <a:cubicBezTo>
                    <a:pt x="4" y="13"/>
                    <a:pt x="6" y="27"/>
                    <a:pt x="13" y="39"/>
                  </a:cubicBezTo>
                  <a:cubicBezTo>
                    <a:pt x="28" y="66"/>
                    <a:pt x="65" y="117"/>
                    <a:pt x="65" y="117"/>
                  </a:cubicBezTo>
                  <a:cubicBezTo>
                    <a:pt x="99" y="283"/>
                    <a:pt x="81" y="205"/>
                    <a:pt x="118" y="353"/>
                  </a:cubicBezTo>
                  <a:cubicBezTo>
                    <a:pt x="126" y="387"/>
                    <a:pt x="172" y="421"/>
                    <a:pt x="196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1" name="Freeform 19"/>
            <p:cNvSpPr>
              <a:spLocks/>
            </p:cNvSpPr>
            <p:nvPr/>
          </p:nvSpPr>
          <p:spPr bwMode="auto">
            <a:xfrm>
              <a:off x="833" y="3809"/>
              <a:ext cx="636" cy="184"/>
            </a:xfrm>
            <a:custGeom>
              <a:avLst/>
              <a:gdLst>
                <a:gd name="T0" fmla="*/ 0 w 636"/>
                <a:gd name="T1" fmla="*/ 0 h 184"/>
                <a:gd name="T2" fmla="*/ 432 w 636"/>
                <a:gd name="T3" fmla="*/ 131 h 184"/>
                <a:gd name="T4" fmla="*/ 576 w 636"/>
                <a:gd name="T5" fmla="*/ 184 h 184"/>
                <a:gd name="T6" fmla="*/ 616 w 636"/>
                <a:gd name="T7" fmla="*/ 171 h 184"/>
                <a:gd name="T8" fmla="*/ 616 w 636"/>
                <a:gd name="T9" fmla="*/ 66 h 184"/>
                <a:gd name="T10" fmla="*/ 537 w 636"/>
                <a:gd name="T11" fmla="*/ 40 h 184"/>
                <a:gd name="T12" fmla="*/ 79 w 636"/>
                <a:gd name="T13" fmla="*/ 14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6"/>
                <a:gd name="T22" fmla="*/ 0 h 184"/>
                <a:gd name="T23" fmla="*/ 636 w 636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6" h="184">
                  <a:moveTo>
                    <a:pt x="0" y="0"/>
                  </a:moveTo>
                  <a:cubicBezTo>
                    <a:pt x="128" y="86"/>
                    <a:pt x="287" y="83"/>
                    <a:pt x="432" y="131"/>
                  </a:cubicBezTo>
                  <a:cubicBezTo>
                    <a:pt x="510" y="106"/>
                    <a:pt x="516" y="144"/>
                    <a:pt x="576" y="184"/>
                  </a:cubicBezTo>
                  <a:cubicBezTo>
                    <a:pt x="589" y="180"/>
                    <a:pt x="606" y="181"/>
                    <a:pt x="616" y="171"/>
                  </a:cubicBezTo>
                  <a:cubicBezTo>
                    <a:pt x="636" y="151"/>
                    <a:pt x="631" y="81"/>
                    <a:pt x="616" y="66"/>
                  </a:cubicBezTo>
                  <a:cubicBezTo>
                    <a:pt x="596" y="47"/>
                    <a:pt x="564" y="45"/>
                    <a:pt x="537" y="40"/>
                  </a:cubicBezTo>
                  <a:cubicBezTo>
                    <a:pt x="350" y="3"/>
                    <a:pt x="375" y="14"/>
                    <a:pt x="79" y="14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2" name="Freeform 20"/>
            <p:cNvSpPr>
              <a:spLocks/>
            </p:cNvSpPr>
            <p:nvPr/>
          </p:nvSpPr>
          <p:spPr bwMode="auto">
            <a:xfrm>
              <a:off x="899" y="3836"/>
              <a:ext cx="559" cy="183"/>
            </a:xfrm>
            <a:custGeom>
              <a:avLst/>
              <a:gdLst>
                <a:gd name="T0" fmla="*/ 0 w 559"/>
                <a:gd name="T1" fmla="*/ 0 h 183"/>
                <a:gd name="T2" fmla="*/ 209 w 559"/>
                <a:gd name="T3" fmla="*/ 91 h 183"/>
                <a:gd name="T4" fmla="*/ 249 w 559"/>
                <a:gd name="T5" fmla="*/ 78 h 183"/>
                <a:gd name="T6" fmla="*/ 327 w 559"/>
                <a:gd name="T7" fmla="*/ 104 h 183"/>
                <a:gd name="T8" fmla="*/ 471 w 559"/>
                <a:gd name="T9" fmla="*/ 183 h 183"/>
                <a:gd name="T10" fmla="*/ 537 w 559"/>
                <a:gd name="T11" fmla="*/ 170 h 183"/>
                <a:gd name="T12" fmla="*/ 537 w 559"/>
                <a:gd name="T13" fmla="*/ 91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9"/>
                <a:gd name="T22" fmla="*/ 0 h 183"/>
                <a:gd name="T23" fmla="*/ 559 w 559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9" h="183">
                  <a:moveTo>
                    <a:pt x="0" y="0"/>
                  </a:moveTo>
                  <a:cubicBezTo>
                    <a:pt x="75" y="19"/>
                    <a:pt x="145" y="48"/>
                    <a:pt x="209" y="91"/>
                  </a:cubicBezTo>
                  <a:cubicBezTo>
                    <a:pt x="222" y="87"/>
                    <a:pt x="235" y="76"/>
                    <a:pt x="249" y="78"/>
                  </a:cubicBezTo>
                  <a:cubicBezTo>
                    <a:pt x="276" y="81"/>
                    <a:pt x="327" y="104"/>
                    <a:pt x="327" y="104"/>
                  </a:cubicBezTo>
                  <a:cubicBezTo>
                    <a:pt x="385" y="162"/>
                    <a:pt x="392" y="163"/>
                    <a:pt x="471" y="183"/>
                  </a:cubicBezTo>
                  <a:cubicBezTo>
                    <a:pt x="493" y="179"/>
                    <a:pt x="518" y="182"/>
                    <a:pt x="537" y="170"/>
                  </a:cubicBezTo>
                  <a:cubicBezTo>
                    <a:pt x="559" y="156"/>
                    <a:pt x="537" y="91"/>
                    <a:pt x="537" y="91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3" name="Freeform 21"/>
            <p:cNvSpPr>
              <a:spLocks/>
            </p:cNvSpPr>
            <p:nvPr/>
          </p:nvSpPr>
          <p:spPr bwMode="auto">
            <a:xfrm>
              <a:off x="1486" y="2261"/>
              <a:ext cx="148" cy="95"/>
            </a:xfrm>
            <a:custGeom>
              <a:avLst/>
              <a:gdLst>
                <a:gd name="T0" fmla="*/ 94 w 148"/>
                <a:gd name="T1" fmla="*/ 43 h 95"/>
                <a:gd name="T2" fmla="*/ 67 w 148"/>
                <a:gd name="T3" fmla="*/ 82 h 95"/>
                <a:gd name="T4" fmla="*/ 107 w 148"/>
                <a:gd name="T5" fmla="*/ 95 h 95"/>
                <a:gd name="T6" fmla="*/ 94 w 148"/>
                <a:gd name="T7" fmla="*/ 43 h 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95"/>
                <a:gd name="T14" fmla="*/ 148 w 148"/>
                <a:gd name="T15" fmla="*/ 95 h 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95">
                  <a:moveTo>
                    <a:pt x="94" y="43"/>
                  </a:moveTo>
                  <a:cubicBezTo>
                    <a:pt x="77" y="37"/>
                    <a:pt x="0" y="0"/>
                    <a:pt x="67" y="82"/>
                  </a:cubicBezTo>
                  <a:cubicBezTo>
                    <a:pt x="76" y="93"/>
                    <a:pt x="94" y="91"/>
                    <a:pt x="107" y="95"/>
                  </a:cubicBezTo>
                  <a:cubicBezTo>
                    <a:pt x="141" y="45"/>
                    <a:pt x="148" y="61"/>
                    <a:pt x="94" y="43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4" name="Freeform 22"/>
            <p:cNvSpPr>
              <a:spLocks/>
            </p:cNvSpPr>
            <p:nvPr/>
          </p:nvSpPr>
          <p:spPr bwMode="auto">
            <a:xfrm>
              <a:off x="1331" y="2356"/>
              <a:ext cx="497" cy="181"/>
            </a:xfrm>
            <a:custGeom>
              <a:avLst/>
              <a:gdLst>
                <a:gd name="T0" fmla="*/ 26 w 497"/>
                <a:gd name="T1" fmla="*/ 40 h 181"/>
                <a:gd name="T2" fmla="*/ 497 w 497"/>
                <a:gd name="T3" fmla="*/ 0 h 181"/>
                <a:gd name="T4" fmla="*/ 484 w 497"/>
                <a:gd name="T5" fmla="*/ 40 h 181"/>
                <a:gd name="T6" fmla="*/ 327 w 497"/>
                <a:gd name="T7" fmla="*/ 92 h 181"/>
                <a:gd name="T8" fmla="*/ 288 w 497"/>
                <a:gd name="T9" fmla="*/ 105 h 181"/>
                <a:gd name="T10" fmla="*/ 249 w 497"/>
                <a:gd name="T11" fmla="*/ 118 h 181"/>
                <a:gd name="T12" fmla="*/ 39 w 497"/>
                <a:gd name="T13" fmla="*/ 144 h 181"/>
                <a:gd name="T14" fmla="*/ 26 w 497"/>
                <a:gd name="T15" fmla="*/ 79 h 181"/>
                <a:gd name="T16" fmla="*/ 0 w 497"/>
                <a:gd name="T17" fmla="*/ 40 h 181"/>
                <a:gd name="T18" fmla="*/ 26 w 497"/>
                <a:gd name="T19" fmla="*/ 40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7"/>
                <a:gd name="T31" fmla="*/ 0 h 181"/>
                <a:gd name="T32" fmla="*/ 497 w 497"/>
                <a:gd name="T33" fmla="*/ 181 h 1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7" h="181">
                  <a:moveTo>
                    <a:pt x="26" y="40"/>
                  </a:moveTo>
                  <a:cubicBezTo>
                    <a:pt x="161" y="33"/>
                    <a:pt x="363" y="45"/>
                    <a:pt x="497" y="0"/>
                  </a:cubicBezTo>
                  <a:cubicBezTo>
                    <a:pt x="493" y="13"/>
                    <a:pt x="495" y="32"/>
                    <a:pt x="484" y="40"/>
                  </a:cubicBezTo>
                  <a:cubicBezTo>
                    <a:pt x="451" y="64"/>
                    <a:pt x="369" y="78"/>
                    <a:pt x="327" y="92"/>
                  </a:cubicBezTo>
                  <a:cubicBezTo>
                    <a:pt x="314" y="96"/>
                    <a:pt x="301" y="101"/>
                    <a:pt x="288" y="105"/>
                  </a:cubicBezTo>
                  <a:cubicBezTo>
                    <a:pt x="275" y="109"/>
                    <a:pt x="249" y="118"/>
                    <a:pt x="249" y="118"/>
                  </a:cubicBezTo>
                  <a:cubicBezTo>
                    <a:pt x="183" y="181"/>
                    <a:pt x="141" y="153"/>
                    <a:pt x="39" y="144"/>
                  </a:cubicBezTo>
                  <a:cubicBezTo>
                    <a:pt x="35" y="122"/>
                    <a:pt x="34" y="100"/>
                    <a:pt x="26" y="79"/>
                  </a:cubicBezTo>
                  <a:cubicBezTo>
                    <a:pt x="21" y="64"/>
                    <a:pt x="0" y="56"/>
                    <a:pt x="0" y="40"/>
                  </a:cubicBezTo>
                  <a:cubicBezTo>
                    <a:pt x="0" y="31"/>
                    <a:pt x="17" y="40"/>
                    <a:pt x="26" y="4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65" name="Freeform 23"/>
            <p:cNvSpPr>
              <a:spLocks/>
            </p:cNvSpPr>
            <p:nvPr/>
          </p:nvSpPr>
          <p:spPr bwMode="auto">
            <a:xfrm>
              <a:off x="816" y="1536"/>
              <a:ext cx="960" cy="1200"/>
            </a:xfrm>
            <a:custGeom>
              <a:avLst/>
              <a:gdLst>
                <a:gd name="T0" fmla="*/ 139 w 835"/>
                <a:gd name="T1" fmla="*/ 26 h 1270"/>
                <a:gd name="T2" fmla="*/ 113 w 835"/>
                <a:gd name="T3" fmla="*/ 0 h 1270"/>
                <a:gd name="T4" fmla="*/ 21 w 835"/>
                <a:gd name="T5" fmla="*/ 91 h 1270"/>
                <a:gd name="T6" fmla="*/ 21 w 835"/>
                <a:gd name="T7" fmla="*/ 393 h 1270"/>
                <a:gd name="T8" fmla="*/ 61 w 835"/>
                <a:gd name="T9" fmla="*/ 576 h 1270"/>
                <a:gd name="T10" fmla="*/ 192 w 835"/>
                <a:gd name="T11" fmla="*/ 707 h 1270"/>
                <a:gd name="T12" fmla="*/ 270 w 835"/>
                <a:gd name="T13" fmla="*/ 759 h 1270"/>
                <a:gd name="T14" fmla="*/ 414 w 835"/>
                <a:gd name="T15" fmla="*/ 916 h 1270"/>
                <a:gd name="T16" fmla="*/ 571 w 835"/>
                <a:gd name="T17" fmla="*/ 1099 h 1270"/>
                <a:gd name="T18" fmla="*/ 650 w 835"/>
                <a:gd name="T19" fmla="*/ 1191 h 1270"/>
                <a:gd name="T20" fmla="*/ 676 w 835"/>
                <a:gd name="T21" fmla="*/ 1152 h 1270"/>
                <a:gd name="T22" fmla="*/ 702 w 835"/>
                <a:gd name="T23" fmla="*/ 1191 h 1270"/>
                <a:gd name="T24" fmla="*/ 741 w 835"/>
                <a:gd name="T25" fmla="*/ 1217 h 1270"/>
                <a:gd name="T26" fmla="*/ 794 w 835"/>
                <a:gd name="T27" fmla="*/ 1270 h 1270"/>
                <a:gd name="T28" fmla="*/ 833 w 835"/>
                <a:gd name="T29" fmla="*/ 1034 h 1270"/>
                <a:gd name="T30" fmla="*/ 768 w 835"/>
                <a:gd name="T31" fmla="*/ 890 h 1270"/>
                <a:gd name="T32" fmla="*/ 702 w 835"/>
                <a:gd name="T33" fmla="*/ 851 h 1270"/>
                <a:gd name="T34" fmla="*/ 637 w 835"/>
                <a:gd name="T35" fmla="*/ 798 h 1270"/>
                <a:gd name="T36" fmla="*/ 558 w 835"/>
                <a:gd name="T37" fmla="*/ 720 h 1270"/>
                <a:gd name="T38" fmla="*/ 519 w 835"/>
                <a:gd name="T39" fmla="*/ 694 h 1270"/>
                <a:gd name="T40" fmla="*/ 467 w 835"/>
                <a:gd name="T41" fmla="*/ 628 h 1270"/>
                <a:gd name="T42" fmla="*/ 414 w 835"/>
                <a:gd name="T43" fmla="*/ 563 h 1270"/>
                <a:gd name="T44" fmla="*/ 309 w 835"/>
                <a:gd name="T45" fmla="*/ 275 h 1270"/>
                <a:gd name="T46" fmla="*/ 205 w 835"/>
                <a:gd name="T47" fmla="*/ 118 h 1270"/>
                <a:gd name="T48" fmla="*/ 139 w 835"/>
                <a:gd name="T49" fmla="*/ 26 h 1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5"/>
                <a:gd name="T76" fmla="*/ 0 h 1270"/>
                <a:gd name="T77" fmla="*/ 835 w 835"/>
                <a:gd name="T78" fmla="*/ 1270 h 1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5" h="1270">
                  <a:moveTo>
                    <a:pt x="139" y="26"/>
                  </a:moveTo>
                  <a:cubicBezTo>
                    <a:pt x="253" y="54"/>
                    <a:pt x="150" y="25"/>
                    <a:pt x="113" y="0"/>
                  </a:cubicBezTo>
                  <a:cubicBezTo>
                    <a:pt x="42" y="18"/>
                    <a:pt x="45" y="24"/>
                    <a:pt x="21" y="91"/>
                  </a:cubicBezTo>
                  <a:cubicBezTo>
                    <a:pt x="0" y="240"/>
                    <a:pt x="2" y="181"/>
                    <a:pt x="21" y="393"/>
                  </a:cubicBezTo>
                  <a:cubicBezTo>
                    <a:pt x="22" y="407"/>
                    <a:pt x="46" y="554"/>
                    <a:pt x="61" y="576"/>
                  </a:cubicBezTo>
                  <a:cubicBezTo>
                    <a:pt x="90" y="617"/>
                    <a:pt x="152" y="668"/>
                    <a:pt x="192" y="707"/>
                  </a:cubicBezTo>
                  <a:cubicBezTo>
                    <a:pt x="215" y="729"/>
                    <a:pt x="270" y="759"/>
                    <a:pt x="270" y="759"/>
                  </a:cubicBezTo>
                  <a:cubicBezTo>
                    <a:pt x="295" y="834"/>
                    <a:pt x="359" y="867"/>
                    <a:pt x="414" y="916"/>
                  </a:cubicBezTo>
                  <a:cubicBezTo>
                    <a:pt x="472" y="967"/>
                    <a:pt x="528" y="1035"/>
                    <a:pt x="571" y="1099"/>
                  </a:cubicBezTo>
                  <a:cubicBezTo>
                    <a:pt x="588" y="1150"/>
                    <a:pt x="605" y="1161"/>
                    <a:pt x="650" y="1191"/>
                  </a:cubicBezTo>
                  <a:cubicBezTo>
                    <a:pt x="659" y="1178"/>
                    <a:pt x="660" y="1152"/>
                    <a:pt x="676" y="1152"/>
                  </a:cubicBezTo>
                  <a:cubicBezTo>
                    <a:pt x="692" y="1152"/>
                    <a:pt x="691" y="1180"/>
                    <a:pt x="702" y="1191"/>
                  </a:cubicBezTo>
                  <a:cubicBezTo>
                    <a:pt x="713" y="1202"/>
                    <a:pt x="729" y="1207"/>
                    <a:pt x="741" y="1217"/>
                  </a:cubicBezTo>
                  <a:cubicBezTo>
                    <a:pt x="760" y="1233"/>
                    <a:pt x="794" y="1270"/>
                    <a:pt x="794" y="1270"/>
                  </a:cubicBezTo>
                  <a:cubicBezTo>
                    <a:pt x="804" y="1191"/>
                    <a:pt x="808" y="1110"/>
                    <a:pt x="833" y="1034"/>
                  </a:cubicBezTo>
                  <a:cubicBezTo>
                    <a:pt x="818" y="941"/>
                    <a:pt x="835" y="943"/>
                    <a:pt x="768" y="890"/>
                  </a:cubicBezTo>
                  <a:cubicBezTo>
                    <a:pt x="717" y="850"/>
                    <a:pt x="768" y="873"/>
                    <a:pt x="702" y="851"/>
                  </a:cubicBezTo>
                  <a:cubicBezTo>
                    <a:pt x="633" y="744"/>
                    <a:pt x="722" y="864"/>
                    <a:pt x="637" y="798"/>
                  </a:cubicBezTo>
                  <a:cubicBezTo>
                    <a:pt x="608" y="775"/>
                    <a:pt x="589" y="741"/>
                    <a:pt x="558" y="720"/>
                  </a:cubicBezTo>
                  <a:cubicBezTo>
                    <a:pt x="545" y="711"/>
                    <a:pt x="532" y="703"/>
                    <a:pt x="519" y="694"/>
                  </a:cubicBezTo>
                  <a:cubicBezTo>
                    <a:pt x="487" y="597"/>
                    <a:pt x="533" y="709"/>
                    <a:pt x="467" y="628"/>
                  </a:cubicBezTo>
                  <a:cubicBezTo>
                    <a:pt x="394" y="538"/>
                    <a:pt x="525" y="637"/>
                    <a:pt x="414" y="563"/>
                  </a:cubicBezTo>
                  <a:cubicBezTo>
                    <a:pt x="384" y="473"/>
                    <a:pt x="363" y="353"/>
                    <a:pt x="309" y="275"/>
                  </a:cubicBezTo>
                  <a:cubicBezTo>
                    <a:pt x="288" y="210"/>
                    <a:pt x="252" y="165"/>
                    <a:pt x="205" y="118"/>
                  </a:cubicBezTo>
                  <a:cubicBezTo>
                    <a:pt x="184" y="54"/>
                    <a:pt x="202" y="88"/>
                    <a:pt x="139" y="26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293" name="Group 24"/>
          <p:cNvGrpSpPr>
            <a:grpSpLocks/>
          </p:cNvGrpSpPr>
          <p:nvPr/>
        </p:nvGrpSpPr>
        <p:grpSpPr bwMode="auto">
          <a:xfrm rot="21115384" flipH="1">
            <a:off x="6019800" y="609600"/>
            <a:ext cx="2438400" cy="2057400"/>
            <a:chOff x="720" y="528"/>
            <a:chExt cx="1575" cy="1229"/>
          </a:xfrm>
        </p:grpSpPr>
        <p:sp>
          <p:nvSpPr>
            <p:cNvPr id="12301" name="Freeform 25"/>
            <p:cNvSpPr>
              <a:spLocks/>
            </p:cNvSpPr>
            <p:nvPr/>
          </p:nvSpPr>
          <p:spPr bwMode="auto">
            <a:xfrm>
              <a:off x="1104" y="1365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2" name="Freeform 26"/>
            <p:cNvSpPr>
              <a:spLocks/>
            </p:cNvSpPr>
            <p:nvPr/>
          </p:nvSpPr>
          <p:spPr bwMode="auto">
            <a:xfrm>
              <a:off x="1200" y="1624"/>
              <a:ext cx="183" cy="133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3" name="Freeform 27"/>
            <p:cNvSpPr>
              <a:spLocks/>
            </p:cNvSpPr>
            <p:nvPr/>
          </p:nvSpPr>
          <p:spPr bwMode="auto">
            <a:xfrm>
              <a:off x="1200" y="1518"/>
              <a:ext cx="183" cy="134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4" name="Freeform 28"/>
            <p:cNvSpPr>
              <a:spLocks/>
            </p:cNvSpPr>
            <p:nvPr/>
          </p:nvSpPr>
          <p:spPr bwMode="auto">
            <a:xfrm>
              <a:off x="1440" y="672"/>
              <a:ext cx="174" cy="1042"/>
            </a:xfrm>
            <a:custGeom>
              <a:avLst/>
              <a:gdLst>
                <a:gd name="T0" fmla="*/ 60 w 174"/>
                <a:gd name="T1" fmla="*/ 0 h 1042"/>
                <a:gd name="T2" fmla="*/ 87 w 174"/>
                <a:gd name="T3" fmla="*/ 27 h 1042"/>
                <a:gd name="T4" fmla="*/ 139 w 174"/>
                <a:gd name="T5" fmla="*/ 40 h 1042"/>
                <a:gd name="T6" fmla="*/ 100 w 174"/>
                <a:gd name="T7" fmla="*/ 851 h 1042"/>
                <a:gd name="T8" fmla="*/ 87 w 174"/>
                <a:gd name="T9" fmla="*/ 1021 h 1042"/>
                <a:gd name="T10" fmla="*/ 21 w 174"/>
                <a:gd name="T11" fmla="*/ 995 h 1042"/>
                <a:gd name="T12" fmla="*/ 21 w 174"/>
                <a:gd name="T13" fmla="*/ 79 h 10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4"/>
                <a:gd name="T22" fmla="*/ 0 h 1042"/>
                <a:gd name="T23" fmla="*/ 174 w 174"/>
                <a:gd name="T24" fmla="*/ 1042 h 10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4" h="1042">
                  <a:moveTo>
                    <a:pt x="60" y="0"/>
                  </a:moveTo>
                  <a:cubicBezTo>
                    <a:pt x="69" y="9"/>
                    <a:pt x="76" y="21"/>
                    <a:pt x="87" y="27"/>
                  </a:cubicBezTo>
                  <a:cubicBezTo>
                    <a:pt x="103" y="35"/>
                    <a:pt x="138" y="22"/>
                    <a:pt x="139" y="40"/>
                  </a:cubicBezTo>
                  <a:cubicBezTo>
                    <a:pt x="174" y="678"/>
                    <a:pt x="162" y="539"/>
                    <a:pt x="100" y="851"/>
                  </a:cubicBezTo>
                  <a:cubicBezTo>
                    <a:pt x="96" y="908"/>
                    <a:pt x="114" y="971"/>
                    <a:pt x="87" y="1021"/>
                  </a:cubicBezTo>
                  <a:cubicBezTo>
                    <a:pt x="76" y="1042"/>
                    <a:pt x="23" y="1019"/>
                    <a:pt x="21" y="995"/>
                  </a:cubicBezTo>
                  <a:cubicBezTo>
                    <a:pt x="0" y="690"/>
                    <a:pt x="21" y="384"/>
                    <a:pt x="21" y="79"/>
                  </a:cubicBezTo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5" name="Freeform 29"/>
            <p:cNvSpPr>
              <a:spLocks/>
            </p:cNvSpPr>
            <p:nvPr/>
          </p:nvSpPr>
          <p:spPr bwMode="auto">
            <a:xfrm>
              <a:off x="1131" y="895"/>
              <a:ext cx="512" cy="198"/>
            </a:xfrm>
            <a:custGeom>
              <a:avLst/>
              <a:gdLst>
                <a:gd name="T0" fmla="*/ 414 w 512"/>
                <a:gd name="T1" fmla="*/ 26 h 198"/>
                <a:gd name="T2" fmla="*/ 34 w 512"/>
                <a:gd name="T3" fmla="*/ 39 h 198"/>
                <a:gd name="T4" fmla="*/ 47 w 512"/>
                <a:gd name="T5" fmla="*/ 144 h 198"/>
                <a:gd name="T6" fmla="*/ 427 w 512"/>
                <a:gd name="T7" fmla="*/ 157 h 198"/>
                <a:gd name="T8" fmla="*/ 440 w 512"/>
                <a:gd name="T9" fmla="*/ 52 h 198"/>
                <a:gd name="T10" fmla="*/ 401 w 512"/>
                <a:gd name="T11" fmla="*/ 39 h 198"/>
                <a:gd name="T12" fmla="*/ 414 w 512"/>
                <a:gd name="T13" fmla="*/ 26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2"/>
                <a:gd name="T22" fmla="*/ 0 h 198"/>
                <a:gd name="T23" fmla="*/ 512 w 512"/>
                <a:gd name="T24" fmla="*/ 198 h 1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2" h="198">
                  <a:moveTo>
                    <a:pt x="414" y="26"/>
                  </a:moveTo>
                  <a:cubicBezTo>
                    <a:pt x="287" y="30"/>
                    <a:pt x="155" y="0"/>
                    <a:pt x="34" y="39"/>
                  </a:cubicBezTo>
                  <a:cubicBezTo>
                    <a:pt x="0" y="50"/>
                    <a:pt x="13" y="134"/>
                    <a:pt x="47" y="144"/>
                  </a:cubicBezTo>
                  <a:cubicBezTo>
                    <a:pt x="168" y="180"/>
                    <a:pt x="300" y="153"/>
                    <a:pt x="427" y="157"/>
                  </a:cubicBezTo>
                  <a:cubicBezTo>
                    <a:pt x="489" y="178"/>
                    <a:pt x="512" y="198"/>
                    <a:pt x="440" y="52"/>
                  </a:cubicBezTo>
                  <a:cubicBezTo>
                    <a:pt x="434" y="40"/>
                    <a:pt x="411" y="49"/>
                    <a:pt x="401" y="39"/>
                  </a:cubicBezTo>
                  <a:cubicBezTo>
                    <a:pt x="397" y="35"/>
                    <a:pt x="410" y="30"/>
                    <a:pt x="414" y="26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6" name="Freeform 30"/>
            <p:cNvSpPr>
              <a:spLocks/>
            </p:cNvSpPr>
            <p:nvPr/>
          </p:nvSpPr>
          <p:spPr bwMode="auto">
            <a:xfrm>
              <a:off x="1184" y="929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7" name="Freeform 31"/>
            <p:cNvSpPr>
              <a:spLocks/>
            </p:cNvSpPr>
            <p:nvPr/>
          </p:nvSpPr>
          <p:spPr bwMode="auto">
            <a:xfrm>
              <a:off x="1344" y="960"/>
              <a:ext cx="103" cy="105"/>
            </a:xfrm>
            <a:custGeom>
              <a:avLst/>
              <a:gdLst>
                <a:gd name="T0" fmla="*/ 86 w 103"/>
                <a:gd name="T1" fmla="*/ 31 h 105"/>
                <a:gd name="T2" fmla="*/ 7 w 103"/>
                <a:gd name="T3" fmla="*/ 31 h 105"/>
                <a:gd name="T4" fmla="*/ 20 w 103"/>
                <a:gd name="T5" fmla="*/ 96 h 105"/>
                <a:gd name="T6" fmla="*/ 86 w 103"/>
                <a:gd name="T7" fmla="*/ 31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105"/>
                <a:gd name="T14" fmla="*/ 103 w 103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105">
                  <a:moveTo>
                    <a:pt x="86" y="31"/>
                  </a:moveTo>
                  <a:cubicBezTo>
                    <a:pt x="75" y="27"/>
                    <a:pt x="18" y="0"/>
                    <a:pt x="7" y="31"/>
                  </a:cubicBezTo>
                  <a:cubicBezTo>
                    <a:pt x="0" y="52"/>
                    <a:pt x="16" y="74"/>
                    <a:pt x="20" y="96"/>
                  </a:cubicBezTo>
                  <a:cubicBezTo>
                    <a:pt x="103" y="80"/>
                    <a:pt x="86" y="105"/>
                    <a:pt x="86" y="31"/>
                  </a:cubicBez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8" name="Freeform 32"/>
            <p:cNvSpPr>
              <a:spLocks/>
            </p:cNvSpPr>
            <p:nvPr/>
          </p:nvSpPr>
          <p:spPr bwMode="auto">
            <a:xfrm>
              <a:off x="1283" y="1104"/>
              <a:ext cx="61" cy="576"/>
            </a:xfrm>
            <a:custGeom>
              <a:avLst/>
              <a:gdLst>
                <a:gd name="T0" fmla="*/ 0 w 68"/>
                <a:gd name="T1" fmla="*/ 0 h 707"/>
                <a:gd name="T2" fmla="*/ 26 w 68"/>
                <a:gd name="T3" fmla="*/ 707 h 707"/>
                <a:gd name="T4" fmla="*/ 0 60000 65536"/>
                <a:gd name="T5" fmla="*/ 0 60000 65536"/>
                <a:gd name="T6" fmla="*/ 0 w 68"/>
                <a:gd name="T7" fmla="*/ 0 h 707"/>
                <a:gd name="T8" fmla="*/ 68 w 68"/>
                <a:gd name="T9" fmla="*/ 707 h 70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" h="707">
                  <a:moveTo>
                    <a:pt x="0" y="0"/>
                  </a:moveTo>
                  <a:cubicBezTo>
                    <a:pt x="68" y="271"/>
                    <a:pt x="26" y="153"/>
                    <a:pt x="26" y="70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09" name="Freeform 33"/>
            <p:cNvSpPr>
              <a:spLocks/>
            </p:cNvSpPr>
            <p:nvPr/>
          </p:nvSpPr>
          <p:spPr bwMode="auto">
            <a:xfrm>
              <a:off x="1341" y="1439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0" name="Freeform 34"/>
            <p:cNvSpPr>
              <a:spLocks/>
            </p:cNvSpPr>
            <p:nvPr/>
          </p:nvSpPr>
          <p:spPr bwMode="auto">
            <a:xfrm>
              <a:off x="1296" y="720"/>
              <a:ext cx="217" cy="97"/>
            </a:xfrm>
            <a:custGeom>
              <a:avLst/>
              <a:gdLst>
                <a:gd name="T0" fmla="*/ 47 w 217"/>
                <a:gd name="T1" fmla="*/ 5 h 97"/>
                <a:gd name="T2" fmla="*/ 204 w 217"/>
                <a:gd name="T3" fmla="*/ 18 h 97"/>
                <a:gd name="T4" fmla="*/ 191 w 217"/>
                <a:gd name="T5" fmla="*/ 58 h 97"/>
                <a:gd name="T6" fmla="*/ 151 w 217"/>
                <a:gd name="T7" fmla="*/ 71 h 97"/>
                <a:gd name="T8" fmla="*/ 47 w 217"/>
                <a:gd name="T9" fmla="*/ 5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97"/>
                <a:gd name="T17" fmla="*/ 217 w 21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97">
                  <a:moveTo>
                    <a:pt x="47" y="5"/>
                  </a:moveTo>
                  <a:cubicBezTo>
                    <a:pt x="99" y="9"/>
                    <a:pt x="155" y="0"/>
                    <a:pt x="204" y="18"/>
                  </a:cubicBezTo>
                  <a:cubicBezTo>
                    <a:pt x="217" y="23"/>
                    <a:pt x="201" y="48"/>
                    <a:pt x="191" y="58"/>
                  </a:cubicBezTo>
                  <a:cubicBezTo>
                    <a:pt x="181" y="68"/>
                    <a:pt x="164" y="67"/>
                    <a:pt x="151" y="71"/>
                  </a:cubicBezTo>
                  <a:cubicBezTo>
                    <a:pt x="0" y="56"/>
                    <a:pt x="0" y="97"/>
                    <a:pt x="47" y="5"/>
                  </a:cubicBezTo>
                  <a:close/>
                </a:path>
              </a:pathLst>
            </a:cu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1" name="Freeform 35"/>
            <p:cNvSpPr>
              <a:spLocks/>
            </p:cNvSpPr>
            <p:nvPr/>
          </p:nvSpPr>
          <p:spPr bwMode="auto">
            <a:xfrm>
              <a:off x="2016" y="593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2" name="Freeform 36"/>
            <p:cNvSpPr>
              <a:spLocks/>
            </p:cNvSpPr>
            <p:nvPr/>
          </p:nvSpPr>
          <p:spPr bwMode="auto">
            <a:xfrm>
              <a:off x="2112" y="86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3" name="Freeform 37"/>
            <p:cNvSpPr>
              <a:spLocks/>
            </p:cNvSpPr>
            <p:nvPr/>
          </p:nvSpPr>
          <p:spPr bwMode="auto">
            <a:xfrm>
              <a:off x="1920" y="912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4" name="Freeform 38"/>
            <p:cNvSpPr>
              <a:spLocks/>
            </p:cNvSpPr>
            <p:nvPr/>
          </p:nvSpPr>
          <p:spPr bwMode="auto">
            <a:xfrm>
              <a:off x="2016" y="1183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5" name="Freeform 39"/>
            <p:cNvSpPr>
              <a:spLocks/>
            </p:cNvSpPr>
            <p:nvPr/>
          </p:nvSpPr>
          <p:spPr bwMode="auto">
            <a:xfrm>
              <a:off x="1728" y="672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6" name="Freeform 40"/>
            <p:cNvSpPr>
              <a:spLocks/>
            </p:cNvSpPr>
            <p:nvPr/>
          </p:nvSpPr>
          <p:spPr bwMode="auto">
            <a:xfrm>
              <a:off x="1824" y="943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7" name="Freeform 41"/>
            <p:cNvSpPr>
              <a:spLocks/>
            </p:cNvSpPr>
            <p:nvPr/>
          </p:nvSpPr>
          <p:spPr bwMode="auto">
            <a:xfrm>
              <a:off x="1584" y="1025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8" name="Freeform 42"/>
            <p:cNvSpPr>
              <a:spLocks/>
            </p:cNvSpPr>
            <p:nvPr/>
          </p:nvSpPr>
          <p:spPr bwMode="auto">
            <a:xfrm>
              <a:off x="1680" y="129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9" name="Freeform 43"/>
            <p:cNvSpPr>
              <a:spLocks/>
            </p:cNvSpPr>
            <p:nvPr/>
          </p:nvSpPr>
          <p:spPr bwMode="auto">
            <a:xfrm>
              <a:off x="2112" y="1344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0" name="Freeform 44"/>
            <p:cNvSpPr>
              <a:spLocks/>
            </p:cNvSpPr>
            <p:nvPr/>
          </p:nvSpPr>
          <p:spPr bwMode="auto">
            <a:xfrm>
              <a:off x="1680" y="1186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1" name="Freeform 45"/>
            <p:cNvSpPr>
              <a:spLocks/>
            </p:cNvSpPr>
            <p:nvPr/>
          </p:nvSpPr>
          <p:spPr bwMode="auto">
            <a:xfrm>
              <a:off x="1776" y="1457"/>
              <a:ext cx="183" cy="140"/>
            </a:xfrm>
            <a:custGeom>
              <a:avLst/>
              <a:gdLst>
                <a:gd name="T0" fmla="*/ 183 w 183"/>
                <a:gd name="T1" fmla="*/ 0 h 140"/>
                <a:gd name="T2" fmla="*/ 79 w 183"/>
                <a:gd name="T3" fmla="*/ 66 h 140"/>
                <a:gd name="T4" fmla="*/ 0 w 183"/>
                <a:gd name="T5" fmla="*/ 105 h 140"/>
                <a:gd name="T6" fmla="*/ 0 60000 65536"/>
                <a:gd name="T7" fmla="*/ 0 60000 65536"/>
                <a:gd name="T8" fmla="*/ 0 60000 65536"/>
                <a:gd name="T9" fmla="*/ 0 w 183"/>
                <a:gd name="T10" fmla="*/ 0 h 140"/>
                <a:gd name="T11" fmla="*/ 183 w 183"/>
                <a:gd name="T12" fmla="*/ 140 h 1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3" h="140">
                  <a:moveTo>
                    <a:pt x="183" y="0"/>
                  </a:moveTo>
                  <a:cubicBezTo>
                    <a:pt x="119" y="23"/>
                    <a:pt x="143" y="45"/>
                    <a:pt x="79" y="66"/>
                  </a:cubicBezTo>
                  <a:cubicBezTo>
                    <a:pt x="61" y="92"/>
                    <a:pt x="35" y="140"/>
                    <a:pt x="0" y="105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2" name="Freeform 46"/>
            <p:cNvSpPr>
              <a:spLocks/>
            </p:cNvSpPr>
            <p:nvPr/>
          </p:nvSpPr>
          <p:spPr bwMode="auto">
            <a:xfrm>
              <a:off x="720" y="672"/>
              <a:ext cx="1139" cy="1048"/>
            </a:xfrm>
            <a:custGeom>
              <a:avLst/>
              <a:gdLst>
                <a:gd name="T0" fmla="*/ 236 w 1113"/>
                <a:gd name="T1" fmla="*/ 252 h 894"/>
                <a:gd name="T2" fmla="*/ 367 w 1113"/>
                <a:gd name="T3" fmla="*/ 55 h 894"/>
                <a:gd name="T4" fmla="*/ 458 w 1113"/>
                <a:gd name="T5" fmla="*/ 3 h 894"/>
                <a:gd name="T6" fmla="*/ 681 w 1113"/>
                <a:gd name="T7" fmla="*/ 55 h 894"/>
                <a:gd name="T8" fmla="*/ 864 w 1113"/>
                <a:gd name="T9" fmla="*/ 69 h 894"/>
                <a:gd name="T10" fmla="*/ 982 w 1113"/>
                <a:gd name="T11" fmla="*/ 147 h 894"/>
                <a:gd name="T12" fmla="*/ 982 w 1113"/>
                <a:gd name="T13" fmla="*/ 226 h 894"/>
                <a:gd name="T14" fmla="*/ 995 w 1113"/>
                <a:gd name="T15" fmla="*/ 304 h 894"/>
                <a:gd name="T16" fmla="*/ 1047 w 1113"/>
                <a:gd name="T17" fmla="*/ 592 h 894"/>
                <a:gd name="T18" fmla="*/ 1074 w 1113"/>
                <a:gd name="T19" fmla="*/ 697 h 894"/>
                <a:gd name="T20" fmla="*/ 1113 w 1113"/>
                <a:gd name="T21" fmla="*/ 723 h 894"/>
                <a:gd name="T22" fmla="*/ 1074 w 1113"/>
                <a:gd name="T23" fmla="*/ 710 h 894"/>
                <a:gd name="T24" fmla="*/ 956 w 1113"/>
                <a:gd name="T25" fmla="*/ 697 h 894"/>
                <a:gd name="T26" fmla="*/ 903 w 1113"/>
                <a:gd name="T27" fmla="*/ 775 h 894"/>
                <a:gd name="T28" fmla="*/ 851 w 1113"/>
                <a:gd name="T29" fmla="*/ 854 h 894"/>
                <a:gd name="T30" fmla="*/ 759 w 1113"/>
                <a:gd name="T31" fmla="*/ 789 h 894"/>
                <a:gd name="T32" fmla="*/ 707 w 1113"/>
                <a:gd name="T33" fmla="*/ 815 h 894"/>
                <a:gd name="T34" fmla="*/ 629 w 1113"/>
                <a:gd name="T35" fmla="*/ 841 h 894"/>
                <a:gd name="T36" fmla="*/ 524 w 1113"/>
                <a:gd name="T37" fmla="*/ 828 h 894"/>
                <a:gd name="T38" fmla="*/ 393 w 1113"/>
                <a:gd name="T39" fmla="*/ 815 h 894"/>
                <a:gd name="T40" fmla="*/ 367 w 1113"/>
                <a:gd name="T41" fmla="*/ 854 h 894"/>
                <a:gd name="T42" fmla="*/ 314 w 1113"/>
                <a:gd name="T43" fmla="*/ 789 h 894"/>
                <a:gd name="T44" fmla="*/ 223 w 1113"/>
                <a:gd name="T45" fmla="*/ 815 h 894"/>
                <a:gd name="T46" fmla="*/ 144 w 1113"/>
                <a:gd name="T47" fmla="*/ 880 h 894"/>
                <a:gd name="T48" fmla="*/ 0 w 1113"/>
                <a:gd name="T49" fmla="*/ 710 h 894"/>
                <a:gd name="T50" fmla="*/ 144 w 1113"/>
                <a:gd name="T51" fmla="*/ 553 h 894"/>
                <a:gd name="T52" fmla="*/ 26 w 1113"/>
                <a:gd name="T53" fmla="*/ 527 h 894"/>
                <a:gd name="T54" fmla="*/ 66 w 1113"/>
                <a:gd name="T55" fmla="*/ 461 h 894"/>
                <a:gd name="T56" fmla="*/ 92 w 1113"/>
                <a:gd name="T57" fmla="*/ 422 h 894"/>
                <a:gd name="T58" fmla="*/ 170 w 1113"/>
                <a:gd name="T59" fmla="*/ 343 h 894"/>
                <a:gd name="T60" fmla="*/ 197 w 1113"/>
                <a:gd name="T61" fmla="*/ 265 h 894"/>
                <a:gd name="T62" fmla="*/ 236 w 1113"/>
                <a:gd name="T63" fmla="*/ 252 h 89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13"/>
                <a:gd name="T97" fmla="*/ 0 h 894"/>
                <a:gd name="T98" fmla="*/ 1113 w 1113"/>
                <a:gd name="T99" fmla="*/ 894 h 89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13" h="894">
                  <a:moveTo>
                    <a:pt x="236" y="252"/>
                  </a:moveTo>
                  <a:cubicBezTo>
                    <a:pt x="262" y="144"/>
                    <a:pt x="283" y="125"/>
                    <a:pt x="367" y="55"/>
                  </a:cubicBezTo>
                  <a:cubicBezTo>
                    <a:pt x="433" y="0"/>
                    <a:pt x="374" y="24"/>
                    <a:pt x="458" y="3"/>
                  </a:cubicBezTo>
                  <a:cubicBezTo>
                    <a:pt x="536" y="16"/>
                    <a:pt x="606" y="30"/>
                    <a:pt x="681" y="55"/>
                  </a:cubicBezTo>
                  <a:cubicBezTo>
                    <a:pt x="739" y="74"/>
                    <a:pt x="803" y="64"/>
                    <a:pt x="864" y="69"/>
                  </a:cubicBezTo>
                  <a:cubicBezTo>
                    <a:pt x="916" y="86"/>
                    <a:pt x="943" y="108"/>
                    <a:pt x="982" y="147"/>
                  </a:cubicBezTo>
                  <a:cubicBezTo>
                    <a:pt x="1016" y="250"/>
                    <a:pt x="982" y="121"/>
                    <a:pt x="982" y="226"/>
                  </a:cubicBezTo>
                  <a:cubicBezTo>
                    <a:pt x="982" y="252"/>
                    <a:pt x="990" y="278"/>
                    <a:pt x="995" y="304"/>
                  </a:cubicBezTo>
                  <a:cubicBezTo>
                    <a:pt x="1012" y="401"/>
                    <a:pt x="1032" y="495"/>
                    <a:pt x="1047" y="592"/>
                  </a:cubicBezTo>
                  <a:cubicBezTo>
                    <a:pt x="1047" y="593"/>
                    <a:pt x="1064" y="685"/>
                    <a:pt x="1074" y="697"/>
                  </a:cubicBezTo>
                  <a:cubicBezTo>
                    <a:pt x="1084" y="709"/>
                    <a:pt x="1113" y="707"/>
                    <a:pt x="1113" y="723"/>
                  </a:cubicBezTo>
                  <a:cubicBezTo>
                    <a:pt x="1113" y="737"/>
                    <a:pt x="1088" y="712"/>
                    <a:pt x="1074" y="710"/>
                  </a:cubicBezTo>
                  <a:cubicBezTo>
                    <a:pt x="1035" y="704"/>
                    <a:pt x="995" y="701"/>
                    <a:pt x="956" y="697"/>
                  </a:cubicBezTo>
                  <a:cubicBezTo>
                    <a:pt x="873" y="780"/>
                    <a:pt x="949" y="693"/>
                    <a:pt x="903" y="775"/>
                  </a:cubicBezTo>
                  <a:cubicBezTo>
                    <a:pt x="888" y="803"/>
                    <a:pt x="851" y="854"/>
                    <a:pt x="851" y="854"/>
                  </a:cubicBezTo>
                  <a:cubicBezTo>
                    <a:pt x="791" y="763"/>
                    <a:pt x="829" y="765"/>
                    <a:pt x="759" y="789"/>
                  </a:cubicBezTo>
                  <a:cubicBezTo>
                    <a:pt x="734" y="865"/>
                    <a:pt x="767" y="808"/>
                    <a:pt x="707" y="815"/>
                  </a:cubicBezTo>
                  <a:cubicBezTo>
                    <a:pt x="680" y="818"/>
                    <a:pt x="629" y="841"/>
                    <a:pt x="629" y="841"/>
                  </a:cubicBezTo>
                  <a:cubicBezTo>
                    <a:pt x="582" y="796"/>
                    <a:pt x="579" y="791"/>
                    <a:pt x="524" y="828"/>
                  </a:cubicBezTo>
                  <a:cubicBezTo>
                    <a:pt x="466" y="789"/>
                    <a:pt x="454" y="774"/>
                    <a:pt x="393" y="815"/>
                  </a:cubicBezTo>
                  <a:cubicBezTo>
                    <a:pt x="384" y="828"/>
                    <a:pt x="382" y="848"/>
                    <a:pt x="367" y="854"/>
                  </a:cubicBezTo>
                  <a:cubicBezTo>
                    <a:pt x="319" y="873"/>
                    <a:pt x="319" y="807"/>
                    <a:pt x="314" y="789"/>
                  </a:cubicBezTo>
                  <a:cubicBezTo>
                    <a:pt x="311" y="790"/>
                    <a:pt x="231" y="808"/>
                    <a:pt x="223" y="815"/>
                  </a:cubicBezTo>
                  <a:cubicBezTo>
                    <a:pt x="127" y="894"/>
                    <a:pt x="233" y="850"/>
                    <a:pt x="144" y="880"/>
                  </a:cubicBezTo>
                  <a:cubicBezTo>
                    <a:pt x="166" y="678"/>
                    <a:pt x="232" y="728"/>
                    <a:pt x="0" y="710"/>
                  </a:cubicBezTo>
                  <a:cubicBezTo>
                    <a:pt x="60" y="621"/>
                    <a:pt x="71" y="626"/>
                    <a:pt x="144" y="553"/>
                  </a:cubicBezTo>
                  <a:cubicBezTo>
                    <a:pt x="106" y="540"/>
                    <a:pt x="57" y="552"/>
                    <a:pt x="26" y="527"/>
                  </a:cubicBezTo>
                  <a:cubicBezTo>
                    <a:pt x="5" y="510"/>
                    <a:pt x="62" y="465"/>
                    <a:pt x="66" y="461"/>
                  </a:cubicBezTo>
                  <a:cubicBezTo>
                    <a:pt x="76" y="449"/>
                    <a:pt x="82" y="434"/>
                    <a:pt x="92" y="422"/>
                  </a:cubicBezTo>
                  <a:cubicBezTo>
                    <a:pt x="116" y="394"/>
                    <a:pt x="170" y="343"/>
                    <a:pt x="170" y="343"/>
                  </a:cubicBezTo>
                  <a:cubicBezTo>
                    <a:pt x="179" y="317"/>
                    <a:pt x="188" y="291"/>
                    <a:pt x="197" y="265"/>
                  </a:cubicBezTo>
                  <a:cubicBezTo>
                    <a:pt x="214" y="215"/>
                    <a:pt x="200" y="216"/>
                    <a:pt x="236" y="252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3" name="Freeform 47"/>
            <p:cNvSpPr>
              <a:spLocks/>
            </p:cNvSpPr>
            <p:nvPr/>
          </p:nvSpPr>
          <p:spPr bwMode="auto">
            <a:xfrm>
              <a:off x="1008" y="912"/>
              <a:ext cx="954" cy="691"/>
            </a:xfrm>
            <a:custGeom>
              <a:avLst/>
              <a:gdLst>
                <a:gd name="T0" fmla="*/ 112 w 954"/>
                <a:gd name="T1" fmla="*/ 157 h 643"/>
                <a:gd name="T2" fmla="*/ 164 w 954"/>
                <a:gd name="T3" fmla="*/ 79 h 643"/>
                <a:gd name="T4" fmla="*/ 177 w 954"/>
                <a:gd name="T5" fmla="*/ 40 h 643"/>
                <a:gd name="T6" fmla="*/ 216 w 954"/>
                <a:gd name="T7" fmla="*/ 26 h 643"/>
                <a:gd name="T8" fmla="*/ 256 w 954"/>
                <a:gd name="T9" fmla="*/ 0 h 643"/>
                <a:gd name="T10" fmla="*/ 452 w 954"/>
                <a:gd name="T11" fmla="*/ 13 h 643"/>
                <a:gd name="T12" fmla="*/ 478 w 954"/>
                <a:gd name="T13" fmla="*/ 40 h 643"/>
                <a:gd name="T14" fmla="*/ 504 w 954"/>
                <a:gd name="T15" fmla="*/ 13 h 643"/>
                <a:gd name="T16" fmla="*/ 648 w 954"/>
                <a:gd name="T17" fmla="*/ 26 h 643"/>
                <a:gd name="T18" fmla="*/ 792 w 954"/>
                <a:gd name="T19" fmla="*/ 236 h 643"/>
                <a:gd name="T20" fmla="*/ 845 w 954"/>
                <a:gd name="T21" fmla="*/ 301 h 643"/>
                <a:gd name="T22" fmla="*/ 936 w 954"/>
                <a:gd name="T23" fmla="*/ 341 h 643"/>
                <a:gd name="T24" fmla="*/ 923 w 954"/>
                <a:gd name="T25" fmla="*/ 511 h 643"/>
                <a:gd name="T26" fmla="*/ 819 w 954"/>
                <a:gd name="T27" fmla="*/ 524 h 643"/>
                <a:gd name="T28" fmla="*/ 779 w 954"/>
                <a:gd name="T29" fmla="*/ 550 h 643"/>
                <a:gd name="T30" fmla="*/ 740 w 954"/>
                <a:gd name="T31" fmla="*/ 563 h 643"/>
                <a:gd name="T32" fmla="*/ 544 w 954"/>
                <a:gd name="T33" fmla="*/ 589 h 643"/>
                <a:gd name="T34" fmla="*/ 112 w 954"/>
                <a:gd name="T35" fmla="*/ 602 h 643"/>
                <a:gd name="T36" fmla="*/ 33 w 954"/>
                <a:gd name="T37" fmla="*/ 485 h 643"/>
                <a:gd name="T38" fmla="*/ 46 w 954"/>
                <a:gd name="T39" fmla="*/ 236 h 643"/>
                <a:gd name="T40" fmla="*/ 86 w 954"/>
                <a:gd name="T41" fmla="*/ 210 h 643"/>
                <a:gd name="T42" fmla="*/ 125 w 954"/>
                <a:gd name="T43" fmla="*/ 170 h 643"/>
                <a:gd name="T44" fmla="*/ 164 w 954"/>
                <a:gd name="T45" fmla="*/ 144 h 643"/>
                <a:gd name="T46" fmla="*/ 112 w 954"/>
                <a:gd name="T47" fmla="*/ 157 h 6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54"/>
                <a:gd name="T73" fmla="*/ 0 h 643"/>
                <a:gd name="T74" fmla="*/ 954 w 954"/>
                <a:gd name="T75" fmla="*/ 643 h 6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54" h="643">
                  <a:moveTo>
                    <a:pt x="112" y="157"/>
                  </a:moveTo>
                  <a:cubicBezTo>
                    <a:pt x="143" y="64"/>
                    <a:pt x="99" y="176"/>
                    <a:pt x="164" y="79"/>
                  </a:cubicBezTo>
                  <a:cubicBezTo>
                    <a:pt x="172" y="68"/>
                    <a:pt x="167" y="50"/>
                    <a:pt x="177" y="40"/>
                  </a:cubicBezTo>
                  <a:cubicBezTo>
                    <a:pt x="187" y="30"/>
                    <a:pt x="204" y="32"/>
                    <a:pt x="216" y="26"/>
                  </a:cubicBezTo>
                  <a:cubicBezTo>
                    <a:pt x="230" y="19"/>
                    <a:pt x="243" y="9"/>
                    <a:pt x="256" y="0"/>
                  </a:cubicBezTo>
                  <a:cubicBezTo>
                    <a:pt x="321" y="4"/>
                    <a:pt x="388" y="1"/>
                    <a:pt x="452" y="13"/>
                  </a:cubicBezTo>
                  <a:cubicBezTo>
                    <a:pt x="464" y="15"/>
                    <a:pt x="466" y="40"/>
                    <a:pt x="478" y="40"/>
                  </a:cubicBezTo>
                  <a:cubicBezTo>
                    <a:pt x="490" y="40"/>
                    <a:pt x="495" y="22"/>
                    <a:pt x="504" y="13"/>
                  </a:cubicBezTo>
                  <a:cubicBezTo>
                    <a:pt x="552" y="17"/>
                    <a:pt x="604" y="6"/>
                    <a:pt x="648" y="26"/>
                  </a:cubicBezTo>
                  <a:cubicBezTo>
                    <a:pt x="736" y="67"/>
                    <a:pt x="681" y="199"/>
                    <a:pt x="792" y="236"/>
                  </a:cubicBezTo>
                  <a:cubicBezTo>
                    <a:pt x="812" y="255"/>
                    <a:pt x="824" y="283"/>
                    <a:pt x="845" y="301"/>
                  </a:cubicBezTo>
                  <a:cubicBezTo>
                    <a:pt x="868" y="321"/>
                    <a:pt x="907" y="331"/>
                    <a:pt x="936" y="341"/>
                  </a:cubicBezTo>
                  <a:cubicBezTo>
                    <a:pt x="932" y="398"/>
                    <a:pt x="954" y="463"/>
                    <a:pt x="923" y="511"/>
                  </a:cubicBezTo>
                  <a:cubicBezTo>
                    <a:pt x="904" y="540"/>
                    <a:pt x="853" y="515"/>
                    <a:pt x="819" y="524"/>
                  </a:cubicBezTo>
                  <a:cubicBezTo>
                    <a:pt x="804" y="528"/>
                    <a:pt x="793" y="543"/>
                    <a:pt x="779" y="550"/>
                  </a:cubicBezTo>
                  <a:cubicBezTo>
                    <a:pt x="767" y="556"/>
                    <a:pt x="753" y="560"/>
                    <a:pt x="740" y="563"/>
                  </a:cubicBezTo>
                  <a:cubicBezTo>
                    <a:pt x="681" y="576"/>
                    <a:pt x="601" y="583"/>
                    <a:pt x="544" y="589"/>
                  </a:cubicBezTo>
                  <a:cubicBezTo>
                    <a:pt x="333" y="643"/>
                    <a:pt x="475" y="618"/>
                    <a:pt x="112" y="602"/>
                  </a:cubicBezTo>
                  <a:cubicBezTo>
                    <a:pt x="67" y="558"/>
                    <a:pt x="66" y="535"/>
                    <a:pt x="33" y="485"/>
                  </a:cubicBezTo>
                  <a:cubicBezTo>
                    <a:pt x="10" y="416"/>
                    <a:pt x="0" y="293"/>
                    <a:pt x="46" y="236"/>
                  </a:cubicBezTo>
                  <a:cubicBezTo>
                    <a:pt x="56" y="224"/>
                    <a:pt x="74" y="220"/>
                    <a:pt x="86" y="210"/>
                  </a:cubicBezTo>
                  <a:cubicBezTo>
                    <a:pt x="100" y="198"/>
                    <a:pt x="111" y="182"/>
                    <a:pt x="125" y="170"/>
                  </a:cubicBezTo>
                  <a:cubicBezTo>
                    <a:pt x="137" y="160"/>
                    <a:pt x="175" y="155"/>
                    <a:pt x="164" y="144"/>
                  </a:cubicBezTo>
                  <a:cubicBezTo>
                    <a:pt x="151" y="131"/>
                    <a:pt x="129" y="153"/>
                    <a:pt x="112" y="157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4" name="Freeform 48"/>
            <p:cNvSpPr>
              <a:spLocks/>
            </p:cNvSpPr>
            <p:nvPr/>
          </p:nvSpPr>
          <p:spPr bwMode="auto">
            <a:xfrm>
              <a:off x="1830" y="1287"/>
              <a:ext cx="94" cy="118"/>
            </a:xfrm>
            <a:custGeom>
              <a:avLst/>
              <a:gdLst>
                <a:gd name="T0" fmla="*/ 55 w 94"/>
                <a:gd name="T1" fmla="*/ 0 h 118"/>
                <a:gd name="T2" fmla="*/ 16 w 94"/>
                <a:gd name="T3" fmla="*/ 26 h 118"/>
                <a:gd name="T4" fmla="*/ 68 w 94"/>
                <a:gd name="T5" fmla="*/ 79 h 118"/>
                <a:gd name="T6" fmla="*/ 94 w 94"/>
                <a:gd name="T7" fmla="*/ 118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18"/>
                <a:gd name="T14" fmla="*/ 94 w 94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18">
                  <a:moveTo>
                    <a:pt x="55" y="0"/>
                  </a:moveTo>
                  <a:cubicBezTo>
                    <a:pt x="42" y="9"/>
                    <a:pt x="22" y="11"/>
                    <a:pt x="16" y="26"/>
                  </a:cubicBezTo>
                  <a:cubicBezTo>
                    <a:pt x="0" y="68"/>
                    <a:pt x="49" y="73"/>
                    <a:pt x="68" y="79"/>
                  </a:cubicBezTo>
                  <a:cubicBezTo>
                    <a:pt x="77" y="92"/>
                    <a:pt x="94" y="118"/>
                    <a:pt x="94" y="11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5" name="Freeform 49"/>
            <p:cNvSpPr>
              <a:spLocks/>
            </p:cNvSpPr>
            <p:nvPr/>
          </p:nvSpPr>
          <p:spPr bwMode="auto">
            <a:xfrm>
              <a:off x="1859" y="1196"/>
              <a:ext cx="108" cy="209"/>
            </a:xfrm>
            <a:custGeom>
              <a:avLst/>
              <a:gdLst>
                <a:gd name="T0" fmla="*/ 0 w 108"/>
                <a:gd name="T1" fmla="*/ 157 h 209"/>
                <a:gd name="T2" fmla="*/ 92 w 108"/>
                <a:gd name="T3" fmla="*/ 117 h 209"/>
                <a:gd name="T4" fmla="*/ 78 w 108"/>
                <a:gd name="T5" fmla="*/ 209 h 209"/>
                <a:gd name="T6" fmla="*/ 0 w 108"/>
                <a:gd name="T7" fmla="*/ 157 h 2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209"/>
                <a:gd name="T14" fmla="*/ 108 w 108"/>
                <a:gd name="T15" fmla="*/ 209 h 2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209">
                  <a:moveTo>
                    <a:pt x="0" y="157"/>
                  </a:moveTo>
                  <a:cubicBezTo>
                    <a:pt x="3" y="147"/>
                    <a:pt x="20" y="0"/>
                    <a:pt x="92" y="117"/>
                  </a:cubicBezTo>
                  <a:cubicBezTo>
                    <a:pt x="108" y="143"/>
                    <a:pt x="83" y="178"/>
                    <a:pt x="78" y="209"/>
                  </a:cubicBezTo>
                  <a:cubicBezTo>
                    <a:pt x="52" y="192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6" name="Freeform 50"/>
            <p:cNvSpPr>
              <a:spLocks/>
            </p:cNvSpPr>
            <p:nvPr/>
          </p:nvSpPr>
          <p:spPr bwMode="auto">
            <a:xfrm>
              <a:off x="1885" y="1283"/>
              <a:ext cx="53" cy="48"/>
            </a:xfrm>
            <a:custGeom>
              <a:avLst/>
              <a:gdLst>
                <a:gd name="T0" fmla="*/ 39 w 53"/>
                <a:gd name="T1" fmla="*/ 44 h 48"/>
                <a:gd name="T2" fmla="*/ 0 w 53"/>
                <a:gd name="T3" fmla="*/ 30 h 48"/>
                <a:gd name="T4" fmla="*/ 39 w 53"/>
                <a:gd name="T5" fmla="*/ 4 h 48"/>
                <a:gd name="T6" fmla="*/ 52 w 53"/>
                <a:gd name="T7" fmla="*/ 44 h 48"/>
                <a:gd name="T8" fmla="*/ 39 w 53"/>
                <a:gd name="T9" fmla="*/ 44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8"/>
                <a:gd name="T17" fmla="*/ 53 w 5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8">
                  <a:moveTo>
                    <a:pt x="39" y="44"/>
                  </a:moveTo>
                  <a:cubicBezTo>
                    <a:pt x="26" y="39"/>
                    <a:pt x="0" y="44"/>
                    <a:pt x="0" y="30"/>
                  </a:cubicBezTo>
                  <a:cubicBezTo>
                    <a:pt x="0" y="14"/>
                    <a:pt x="24" y="0"/>
                    <a:pt x="39" y="4"/>
                  </a:cubicBezTo>
                  <a:cubicBezTo>
                    <a:pt x="53" y="8"/>
                    <a:pt x="52" y="30"/>
                    <a:pt x="52" y="44"/>
                  </a:cubicBezTo>
                  <a:cubicBezTo>
                    <a:pt x="52" y="48"/>
                    <a:pt x="43" y="44"/>
                    <a:pt x="39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7" name="Freeform 51"/>
            <p:cNvSpPr>
              <a:spLocks/>
            </p:cNvSpPr>
            <p:nvPr/>
          </p:nvSpPr>
          <p:spPr bwMode="auto">
            <a:xfrm>
              <a:off x="1584" y="1470"/>
              <a:ext cx="288" cy="66"/>
            </a:xfrm>
            <a:custGeom>
              <a:avLst/>
              <a:gdLst>
                <a:gd name="T0" fmla="*/ 280 w 312"/>
                <a:gd name="T1" fmla="*/ 1 h 118"/>
                <a:gd name="T2" fmla="*/ 31 w 312"/>
                <a:gd name="T3" fmla="*/ 14 h 118"/>
                <a:gd name="T4" fmla="*/ 123 w 312"/>
                <a:gd name="T5" fmla="*/ 27 h 118"/>
                <a:gd name="T6" fmla="*/ 162 w 312"/>
                <a:gd name="T7" fmla="*/ 53 h 118"/>
                <a:gd name="T8" fmla="*/ 228 w 312"/>
                <a:gd name="T9" fmla="*/ 118 h 118"/>
                <a:gd name="T10" fmla="*/ 267 w 312"/>
                <a:gd name="T11" fmla="*/ 92 h 118"/>
                <a:gd name="T12" fmla="*/ 280 w 312"/>
                <a:gd name="T13" fmla="*/ 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2"/>
                <a:gd name="T22" fmla="*/ 0 h 118"/>
                <a:gd name="T23" fmla="*/ 312 w 31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2" h="118">
                  <a:moveTo>
                    <a:pt x="280" y="1"/>
                  </a:moveTo>
                  <a:cubicBezTo>
                    <a:pt x="197" y="5"/>
                    <a:pt x="113" y="0"/>
                    <a:pt x="31" y="14"/>
                  </a:cubicBezTo>
                  <a:cubicBezTo>
                    <a:pt x="0" y="19"/>
                    <a:pt x="93" y="18"/>
                    <a:pt x="123" y="27"/>
                  </a:cubicBezTo>
                  <a:cubicBezTo>
                    <a:pt x="138" y="31"/>
                    <a:pt x="149" y="44"/>
                    <a:pt x="162" y="53"/>
                  </a:cubicBezTo>
                  <a:cubicBezTo>
                    <a:pt x="174" y="70"/>
                    <a:pt x="200" y="118"/>
                    <a:pt x="228" y="118"/>
                  </a:cubicBezTo>
                  <a:cubicBezTo>
                    <a:pt x="244" y="118"/>
                    <a:pt x="254" y="101"/>
                    <a:pt x="267" y="92"/>
                  </a:cubicBezTo>
                  <a:cubicBezTo>
                    <a:pt x="295" y="8"/>
                    <a:pt x="312" y="33"/>
                    <a:pt x="280" y="1"/>
                  </a:cubicBez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8" name="Freeform 52"/>
            <p:cNvSpPr>
              <a:spLocks/>
            </p:cNvSpPr>
            <p:nvPr/>
          </p:nvSpPr>
          <p:spPr bwMode="auto">
            <a:xfrm>
              <a:off x="1610" y="1484"/>
              <a:ext cx="236" cy="111"/>
            </a:xfrm>
            <a:custGeom>
              <a:avLst/>
              <a:gdLst>
                <a:gd name="T0" fmla="*/ 79 w 236"/>
                <a:gd name="T1" fmla="*/ 0 h 111"/>
                <a:gd name="T2" fmla="*/ 197 w 236"/>
                <a:gd name="T3" fmla="*/ 52 h 111"/>
                <a:gd name="T4" fmla="*/ 236 w 236"/>
                <a:gd name="T5" fmla="*/ 65 h 111"/>
                <a:gd name="T6" fmla="*/ 53 w 236"/>
                <a:gd name="T7" fmla="*/ 52 h 111"/>
                <a:gd name="T8" fmla="*/ 0 w 236"/>
                <a:gd name="T9" fmla="*/ 65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11"/>
                <a:gd name="T17" fmla="*/ 236 w 236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11">
                  <a:moveTo>
                    <a:pt x="79" y="0"/>
                  </a:moveTo>
                  <a:cubicBezTo>
                    <a:pt x="141" y="42"/>
                    <a:pt x="103" y="21"/>
                    <a:pt x="197" y="52"/>
                  </a:cubicBezTo>
                  <a:cubicBezTo>
                    <a:pt x="210" y="56"/>
                    <a:pt x="236" y="65"/>
                    <a:pt x="236" y="65"/>
                  </a:cubicBezTo>
                  <a:cubicBezTo>
                    <a:pt x="166" y="111"/>
                    <a:pt x="119" y="96"/>
                    <a:pt x="53" y="52"/>
                  </a:cubicBezTo>
                  <a:cubicBezTo>
                    <a:pt x="9" y="66"/>
                    <a:pt x="27" y="65"/>
                    <a:pt x="0" y="65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9" name="Freeform 53"/>
            <p:cNvSpPr>
              <a:spLocks/>
            </p:cNvSpPr>
            <p:nvPr/>
          </p:nvSpPr>
          <p:spPr bwMode="auto">
            <a:xfrm>
              <a:off x="1728" y="1143"/>
              <a:ext cx="184" cy="131"/>
            </a:xfrm>
            <a:custGeom>
              <a:avLst/>
              <a:gdLst>
                <a:gd name="T0" fmla="*/ 0 w 184"/>
                <a:gd name="T1" fmla="*/ 0 h 131"/>
                <a:gd name="T2" fmla="*/ 13 w 184"/>
                <a:gd name="T3" fmla="*/ 40 h 131"/>
                <a:gd name="T4" fmla="*/ 170 w 184"/>
                <a:gd name="T5" fmla="*/ 79 h 131"/>
                <a:gd name="T6" fmla="*/ 183 w 184"/>
                <a:gd name="T7" fmla="*/ 131 h 1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"/>
                <a:gd name="T13" fmla="*/ 0 h 131"/>
                <a:gd name="T14" fmla="*/ 184 w 184"/>
                <a:gd name="T15" fmla="*/ 131 h 1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" h="131">
                  <a:moveTo>
                    <a:pt x="0" y="0"/>
                  </a:moveTo>
                  <a:cubicBezTo>
                    <a:pt x="4" y="13"/>
                    <a:pt x="1" y="32"/>
                    <a:pt x="13" y="40"/>
                  </a:cubicBezTo>
                  <a:cubicBezTo>
                    <a:pt x="31" y="52"/>
                    <a:pt x="138" y="68"/>
                    <a:pt x="170" y="79"/>
                  </a:cubicBezTo>
                  <a:cubicBezTo>
                    <a:pt x="184" y="122"/>
                    <a:pt x="183" y="104"/>
                    <a:pt x="183" y="13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0" name="Freeform 54"/>
            <p:cNvSpPr>
              <a:spLocks/>
            </p:cNvSpPr>
            <p:nvPr/>
          </p:nvSpPr>
          <p:spPr bwMode="auto">
            <a:xfrm>
              <a:off x="1741" y="1169"/>
              <a:ext cx="144" cy="158"/>
            </a:xfrm>
            <a:custGeom>
              <a:avLst/>
              <a:gdLst>
                <a:gd name="T0" fmla="*/ 0 w 144"/>
                <a:gd name="T1" fmla="*/ 0 h 158"/>
                <a:gd name="T2" fmla="*/ 144 w 144"/>
                <a:gd name="T3" fmla="*/ 79 h 158"/>
                <a:gd name="T4" fmla="*/ 105 w 144"/>
                <a:gd name="T5" fmla="*/ 158 h 158"/>
                <a:gd name="T6" fmla="*/ 79 w 144"/>
                <a:gd name="T7" fmla="*/ 131 h 158"/>
                <a:gd name="T8" fmla="*/ 0 w 144"/>
                <a:gd name="T9" fmla="*/ 0 h 1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"/>
                <a:gd name="T16" fmla="*/ 0 h 158"/>
                <a:gd name="T17" fmla="*/ 144 w 144"/>
                <a:gd name="T18" fmla="*/ 158 h 1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" h="158">
                  <a:moveTo>
                    <a:pt x="0" y="0"/>
                  </a:moveTo>
                  <a:cubicBezTo>
                    <a:pt x="79" y="14"/>
                    <a:pt x="101" y="15"/>
                    <a:pt x="144" y="79"/>
                  </a:cubicBezTo>
                  <a:cubicBezTo>
                    <a:pt x="142" y="86"/>
                    <a:pt x="133" y="158"/>
                    <a:pt x="105" y="158"/>
                  </a:cubicBezTo>
                  <a:cubicBezTo>
                    <a:pt x="93" y="158"/>
                    <a:pt x="87" y="141"/>
                    <a:pt x="79" y="131"/>
                  </a:cubicBezTo>
                  <a:cubicBezTo>
                    <a:pt x="39" y="81"/>
                    <a:pt x="15" y="63"/>
                    <a:pt x="0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1" name="Freeform 55"/>
            <p:cNvSpPr>
              <a:spLocks/>
            </p:cNvSpPr>
            <p:nvPr/>
          </p:nvSpPr>
          <p:spPr bwMode="auto">
            <a:xfrm>
              <a:off x="1833" y="1418"/>
              <a:ext cx="91" cy="53"/>
            </a:xfrm>
            <a:custGeom>
              <a:avLst/>
              <a:gdLst>
                <a:gd name="T0" fmla="*/ 91 w 91"/>
                <a:gd name="T1" fmla="*/ 0 h 53"/>
                <a:gd name="T2" fmla="*/ 0 w 91"/>
                <a:gd name="T3" fmla="*/ 53 h 53"/>
                <a:gd name="T4" fmla="*/ 0 60000 65536"/>
                <a:gd name="T5" fmla="*/ 0 60000 65536"/>
                <a:gd name="T6" fmla="*/ 0 w 91"/>
                <a:gd name="T7" fmla="*/ 0 h 53"/>
                <a:gd name="T8" fmla="*/ 91 w 91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1" h="53">
                  <a:moveTo>
                    <a:pt x="91" y="0"/>
                  </a:moveTo>
                  <a:cubicBezTo>
                    <a:pt x="59" y="22"/>
                    <a:pt x="38" y="53"/>
                    <a:pt x="0" y="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2" name="Freeform 56"/>
            <p:cNvSpPr>
              <a:spLocks/>
            </p:cNvSpPr>
            <p:nvPr/>
          </p:nvSpPr>
          <p:spPr bwMode="auto">
            <a:xfrm>
              <a:off x="1104" y="528"/>
              <a:ext cx="334" cy="250"/>
            </a:xfrm>
            <a:custGeom>
              <a:avLst/>
              <a:gdLst>
                <a:gd name="T0" fmla="*/ 39 w 334"/>
                <a:gd name="T1" fmla="*/ 250 h 250"/>
                <a:gd name="T2" fmla="*/ 130 w 334"/>
                <a:gd name="T3" fmla="*/ 1 h 250"/>
                <a:gd name="T4" fmla="*/ 327 w 334"/>
                <a:gd name="T5" fmla="*/ 54 h 250"/>
                <a:gd name="T6" fmla="*/ 327 w 334"/>
                <a:gd name="T7" fmla="*/ 198 h 2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4"/>
                <a:gd name="T13" fmla="*/ 0 h 250"/>
                <a:gd name="T14" fmla="*/ 334 w 334"/>
                <a:gd name="T15" fmla="*/ 250 h 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4" h="250">
                  <a:moveTo>
                    <a:pt x="39" y="250"/>
                  </a:moveTo>
                  <a:cubicBezTo>
                    <a:pt x="0" y="132"/>
                    <a:pt x="17" y="39"/>
                    <a:pt x="130" y="1"/>
                  </a:cubicBezTo>
                  <a:cubicBezTo>
                    <a:pt x="139" y="2"/>
                    <a:pt x="319" y="0"/>
                    <a:pt x="327" y="54"/>
                  </a:cubicBezTo>
                  <a:cubicBezTo>
                    <a:pt x="334" y="101"/>
                    <a:pt x="327" y="150"/>
                    <a:pt x="327" y="198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3" name="Freeform 57"/>
            <p:cNvSpPr>
              <a:spLocks/>
            </p:cNvSpPr>
            <p:nvPr/>
          </p:nvSpPr>
          <p:spPr bwMode="auto">
            <a:xfrm>
              <a:off x="1152" y="576"/>
              <a:ext cx="191" cy="162"/>
            </a:xfrm>
            <a:custGeom>
              <a:avLst/>
              <a:gdLst>
                <a:gd name="T0" fmla="*/ 77 w 191"/>
                <a:gd name="T1" fmla="*/ 158 h 162"/>
                <a:gd name="T2" fmla="*/ 50 w 191"/>
                <a:gd name="T3" fmla="*/ 131 h 162"/>
                <a:gd name="T4" fmla="*/ 11 w 191"/>
                <a:gd name="T5" fmla="*/ 105 h 162"/>
                <a:gd name="T6" fmla="*/ 116 w 191"/>
                <a:gd name="T7" fmla="*/ 0 h 162"/>
                <a:gd name="T8" fmla="*/ 181 w 191"/>
                <a:gd name="T9" fmla="*/ 66 h 162"/>
                <a:gd name="T10" fmla="*/ 168 w 191"/>
                <a:gd name="T11" fmla="*/ 105 h 162"/>
                <a:gd name="T12" fmla="*/ 129 w 191"/>
                <a:gd name="T13" fmla="*/ 131 h 162"/>
                <a:gd name="T14" fmla="*/ 103 w 191"/>
                <a:gd name="T15" fmla="*/ 158 h 162"/>
                <a:gd name="T16" fmla="*/ 77 w 191"/>
                <a:gd name="T17" fmla="*/ 158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1"/>
                <a:gd name="T28" fmla="*/ 0 h 162"/>
                <a:gd name="T29" fmla="*/ 191 w 191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1" h="162">
                  <a:moveTo>
                    <a:pt x="77" y="158"/>
                  </a:moveTo>
                  <a:cubicBezTo>
                    <a:pt x="68" y="149"/>
                    <a:pt x="60" y="139"/>
                    <a:pt x="50" y="131"/>
                  </a:cubicBezTo>
                  <a:cubicBezTo>
                    <a:pt x="38" y="121"/>
                    <a:pt x="13" y="121"/>
                    <a:pt x="11" y="105"/>
                  </a:cubicBezTo>
                  <a:cubicBezTo>
                    <a:pt x="0" y="17"/>
                    <a:pt x="61" y="20"/>
                    <a:pt x="116" y="0"/>
                  </a:cubicBezTo>
                  <a:cubicBezTo>
                    <a:pt x="138" y="22"/>
                    <a:pt x="159" y="44"/>
                    <a:pt x="181" y="66"/>
                  </a:cubicBezTo>
                  <a:cubicBezTo>
                    <a:pt x="191" y="76"/>
                    <a:pt x="177" y="94"/>
                    <a:pt x="168" y="105"/>
                  </a:cubicBezTo>
                  <a:cubicBezTo>
                    <a:pt x="158" y="117"/>
                    <a:pt x="141" y="121"/>
                    <a:pt x="129" y="131"/>
                  </a:cubicBezTo>
                  <a:cubicBezTo>
                    <a:pt x="119" y="139"/>
                    <a:pt x="114" y="152"/>
                    <a:pt x="103" y="158"/>
                  </a:cubicBezTo>
                  <a:cubicBezTo>
                    <a:pt x="95" y="162"/>
                    <a:pt x="86" y="158"/>
                    <a:pt x="77" y="158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4" name="Freeform 58"/>
            <p:cNvSpPr>
              <a:spLocks/>
            </p:cNvSpPr>
            <p:nvPr/>
          </p:nvSpPr>
          <p:spPr bwMode="auto">
            <a:xfrm>
              <a:off x="1488" y="624"/>
              <a:ext cx="192" cy="187"/>
            </a:xfrm>
            <a:custGeom>
              <a:avLst/>
              <a:gdLst>
                <a:gd name="T0" fmla="*/ 14 w 192"/>
                <a:gd name="T1" fmla="*/ 122 h 187"/>
                <a:gd name="T2" fmla="*/ 28 w 192"/>
                <a:gd name="T3" fmla="*/ 17 h 187"/>
                <a:gd name="T4" fmla="*/ 172 w 192"/>
                <a:gd name="T5" fmla="*/ 43 h 187"/>
                <a:gd name="T6" fmla="*/ 185 w 192"/>
                <a:gd name="T7" fmla="*/ 187 h 1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187"/>
                <a:gd name="T14" fmla="*/ 192 w 192"/>
                <a:gd name="T15" fmla="*/ 187 h 1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187">
                  <a:moveTo>
                    <a:pt x="14" y="122"/>
                  </a:moveTo>
                  <a:cubicBezTo>
                    <a:pt x="19" y="87"/>
                    <a:pt x="0" y="39"/>
                    <a:pt x="28" y="17"/>
                  </a:cubicBezTo>
                  <a:cubicBezTo>
                    <a:pt x="49" y="0"/>
                    <a:pt x="138" y="32"/>
                    <a:pt x="172" y="43"/>
                  </a:cubicBezTo>
                  <a:cubicBezTo>
                    <a:pt x="192" y="125"/>
                    <a:pt x="185" y="77"/>
                    <a:pt x="185" y="187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5" name="Freeform 59"/>
            <p:cNvSpPr>
              <a:spLocks/>
            </p:cNvSpPr>
            <p:nvPr/>
          </p:nvSpPr>
          <p:spPr bwMode="auto">
            <a:xfrm>
              <a:off x="1034" y="1435"/>
              <a:ext cx="550" cy="205"/>
            </a:xfrm>
            <a:custGeom>
              <a:avLst/>
              <a:gdLst>
                <a:gd name="T0" fmla="*/ 79 w 550"/>
                <a:gd name="T1" fmla="*/ 88 h 205"/>
                <a:gd name="T2" fmla="*/ 105 w 550"/>
                <a:gd name="T3" fmla="*/ 193 h 205"/>
                <a:gd name="T4" fmla="*/ 39 w 550"/>
                <a:gd name="T5" fmla="*/ 88 h 205"/>
                <a:gd name="T6" fmla="*/ 53 w 550"/>
                <a:gd name="T7" fmla="*/ 9 h 205"/>
                <a:gd name="T8" fmla="*/ 0 w 550"/>
                <a:gd name="T9" fmla="*/ 22 h 205"/>
                <a:gd name="T10" fmla="*/ 13 w 550"/>
                <a:gd name="T11" fmla="*/ 62 h 205"/>
                <a:gd name="T12" fmla="*/ 92 w 550"/>
                <a:gd name="T13" fmla="*/ 114 h 205"/>
                <a:gd name="T14" fmla="*/ 262 w 550"/>
                <a:gd name="T15" fmla="*/ 193 h 205"/>
                <a:gd name="T16" fmla="*/ 550 w 550"/>
                <a:gd name="T17" fmla="*/ 101 h 2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50"/>
                <a:gd name="T28" fmla="*/ 0 h 205"/>
                <a:gd name="T29" fmla="*/ 550 w 550"/>
                <a:gd name="T30" fmla="*/ 205 h 2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50" h="205">
                  <a:moveTo>
                    <a:pt x="79" y="88"/>
                  </a:moveTo>
                  <a:cubicBezTo>
                    <a:pt x="62" y="139"/>
                    <a:pt x="68" y="155"/>
                    <a:pt x="105" y="193"/>
                  </a:cubicBezTo>
                  <a:cubicBezTo>
                    <a:pt x="90" y="148"/>
                    <a:pt x="73" y="121"/>
                    <a:pt x="39" y="88"/>
                  </a:cubicBezTo>
                  <a:cubicBezTo>
                    <a:pt x="55" y="73"/>
                    <a:pt x="104" y="40"/>
                    <a:pt x="53" y="9"/>
                  </a:cubicBezTo>
                  <a:cubicBezTo>
                    <a:pt x="37" y="0"/>
                    <a:pt x="18" y="18"/>
                    <a:pt x="0" y="22"/>
                  </a:cubicBezTo>
                  <a:cubicBezTo>
                    <a:pt x="4" y="35"/>
                    <a:pt x="3" y="52"/>
                    <a:pt x="13" y="62"/>
                  </a:cubicBezTo>
                  <a:cubicBezTo>
                    <a:pt x="35" y="84"/>
                    <a:pt x="66" y="97"/>
                    <a:pt x="92" y="114"/>
                  </a:cubicBezTo>
                  <a:cubicBezTo>
                    <a:pt x="160" y="159"/>
                    <a:pt x="185" y="167"/>
                    <a:pt x="262" y="193"/>
                  </a:cubicBezTo>
                  <a:cubicBezTo>
                    <a:pt x="447" y="181"/>
                    <a:pt x="446" y="205"/>
                    <a:pt x="550" y="101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6" name="Freeform 60"/>
            <p:cNvSpPr>
              <a:spLocks/>
            </p:cNvSpPr>
            <p:nvPr/>
          </p:nvSpPr>
          <p:spPr bwMode="auto">
            <a:xfrm>
              <a:off x="1008" y="1104"/>
              <a:ext cx="545" cy="532"/>
            </a:xfrm>
            <a:custGeom>
              <a:avLst/>
              <a:gdLst>
                <a:gd name="T0" fmla="*/ 106 w 545"/>
                <a:gd name="T1" fmla="*/ 0 h 532"/>
                <a:gd name="T2" fmla="*/ 93 w 545"/>
                <a:gd name="T3" fmla="*/ 39 h 532"/>
                <a:gd name="T4" fmla="*/ 53 w 545"/>
                <a:gd name="T5" fmla="*/ 52 h 532"/>
                <a:gd name="T6" fmla="*/ 27 w 545"/>
                <a:gd name="T7" fmla="*/ 131 h 532"/>
                <a:gd name="T8" fmla="*/ 1 w 545"/>
                <a:gd name="T9" fmla="*/ 170 h 532"/>
                <a:gd name="T10" fmla="*/ 14 w 545"/>
                <a:gd name="T11" fmla="*/ 209 h 532"/>
                <a:gd name="T12" fmla="*/ 27 w 545"/>
                <a:gd name="T13" fmla="*/ 170 h 532"/>
                <a:gd name="T14" fmla="*/ 40 w 545"/>
                <a:gd name="T15" fmla="*/ 209 h 532"/>
                <a:gd name="T16" fmla="*/ 14 w 545"/>
                <a:gd name="T17" fmla="*/ 406 h 532"/>
                <a:gd name="T18" fmla="*/ 27 w 545"/>
                <a:gd name="T19" fmla="*/ 367 h 532"/>
                <a:gd name="T20" fmla="*/ 53 w 545"/>
                <a:gd name="T21" fmla="*/ 340 h 532"/>
                <a:gd name="T22" fmla="*/ 119 w 545"/>
                <a:gd name="T23" fmla="*/ 458 h 532"/>
                <a:gd name="T24" fmla="*/ 158 w 545"/>
                <a:gd name="T25" fmla="*/ 445 h 532"/>
                <a:gd name="T26" fmla="*/ 171 w 545"/>
                <a:gd name="T27" fmla="*/ 406 h 532"/>
                <a:gd name="T28" fmla="*/ 197 w 545"/>
                <a:gd name="T29" fmla="*/ 484 h 532"/>
                <a:gd name="T30" fmla="*/ 224 w 545"/>
                <a:gd name="T31" fmla="*/ 458 h 532"/>
                <a:gd name="T32" fmla="*/ 263 w 545"/>
                <a:gd name="T33" fmla="*/ 484 h 532"/>
                <a:gd name="T34" fmla="*/ 302 w 545"/>
                <a:gd name="T35" fmla="*/ 497 h 532"/>
                <a:gd name="T36" fmla="*/ 328 w 545"/>
                <a:gd name="T37" fmla="*/ 524 h 532"/>
                <a:gd name="T38" fmla="*/ 355 w 545"/>
                <a:gd name="T39" fmla="*/ 497 h 532"/>
                <a:gd name="T40" fmla="*/ 407 w 545"/>
                <a:gd name="T41" fmla="*/ 471 h 532"/>
                <a:gd name="T42" fmla="*/ 433 w 545"/>
                <a:gd name="T43" fmla="*/ 432 h 532"/>
                <a:gd name="T44" fmla="*/ 525 w 545"/>
                <a:gd name="T45" fmla="*/ 471 h 532"/>
                <a:gd name="T46" fmla="*/ 538 w 545"/>
                <a:gd name="T47" fmla="*/ 445 h 53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45"/>
                <a:gd name="T73" fmla="*/ 0 h 532"/>
                <a:gd name="T74" fmla="*/ 545 w 545"/>
                <a:gd name="T75" fmla="*/ 532 h 53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45" h="532">
                  <a:moveTo>
                    <a:pt x="106" y="0"/>
                  </a:moveTo>
                  <a:cubicBezTo>
                    <a:pt x="102" y="13"/>
                    <a:pt x="103" y="29"/>
                    <a:pt x="93" y="39"/>
                  </a:cubicBezTo>
                  <a:cubicBezTo>
                    <a:pt x="83" y="49"/>
                    <a:pt x="61" y="41"/>
                    <a:pt x="53" y="52"/>
                  </a:cubicBezTo>
                  <a:cubicBezTo>
                    <a:pt x="37" y="75"/>
                    <a:pt x="36" y="105"/>
                    <a:pt x="27" y="131"/>
                  </a:cubicBezTo>
                  <a:cubicBezTo>
                    <a:pt x="22" y="146"/>
                    <a:pt x="10" y="157"/>
                    <a:pt x="1" y="170"/>
                  </a:cubicBezTo>
                  <a:cubicBezTo>
                    <a:pt x="5" y="183"/>
                    <a:pt x="0" y="209"/>
                    <a:pt x="14" y="209"/>
                  </a:cubicBezTo>
                  <a:cubicBezTo>
                    <a:pt x="28" y="209"/>
                    <a:pt x="13" y="170"/>
                    <a:pt x="27" y="170"/>
                  </a:cubicBezTo>
                  <a:cubicBezTo>
                    <a:pt x="41" y="170"/>
                    <a:pt x="36" y="196"/>
                    <a:pt x="40" y="209"/>
                  </a:cubicBezTo>
                  <a:cubicBezTo>
                    <a:pt x="32" y="275"/>
                    <a:pt x="14" y="340"/>
                    <a:pt x="14" y="406"/>
                  </a:cubicBezTo>
                  <a:cubicBezTo>
                    <a:pt x="14" y="420"/>
                    <a:pt x="20" y="379"/>
                    <a:pt x="27" y="367"/>
                  </a:cubicBezTo>
                  <a:cubicBezTo>
                    <a:pt x="33" y="356"/>
                    <a:pt x="44" y="349"/>
                    <a:pt x="53" y="340"/>
                  </a:cubicBezTo>
                  <a:cubicBezTo>
                    <a:pt x="86" y="436"/>
                    <a:pt x="60" y="399"/>
                    <a:pt x="119" y="458"/>
                  </a:cubicBezTo>
                  <a:cubicBezTo>
                    <a:pt x="132" y="454"/>
                    <a:pt x="148" y="455"/>
                    <a:pt x="158" y="445"/>
                  </a:cubicBezTo>
                  <a:cubicBezTo>
                    <a:pt x="168" y="435"/>
                    <a:pt x="161" y="396"/>
                    <a:pt x="171" y="406"/>
                  </a:cubicBezTo>
                  <a:cubicBezTo>
                    <a:pt x="190" y="425"/>
                    <a:pt x="197" y="484"/>
                    <a:pt x="197" y="484"/>
                  </a:cubicBezTo>
                  <a:cubicBezTo>
                    <a:pt x="206" y="475"/>
                    <a:pt x="212" y="458"/>
                    <a:pt x="224" y="458"/>
                  </a:cubicBezTo>
                  <a:cubicBezTo>
                    <a:pt x="240" y="458"/>
                    <a:pt x="249" y="477"/>
                    <a:pt x="263" y="484"/>
                  </a:cubicBezTo>
                  <a:cubicBezTo>
                    <a:pt x="275" y="490"/>
                    <a:pt x="289" y="493"/>
                    <a:pt x="302" y="497"/>
                  </a:cubicBezTo>
                  <a:cubicBezTo>
                    <a:pt x="311" y="506"/>
                    <a:pt x="316" y="524"/>
                    <a:pt x="328" y="524"/>
                  </a:cubicBezTo>
                  <a:cubicBezTo>
                    <a:pt x="341" y="524"/>
                    <a:pt x="344" y="504"/>
                    <a:pt x="355" y="497"/>
                  </a:cubicBezTo>
                  <a:cubicBezTo>
                    <a:pt x="371" y="486"/>
                    <a:pt x="390" y="480"/>
                    <a:pt x="407" y="471"/>
                  </a:cubicBezTo>
                  <a:cubicBezTo>
                    <a:pt x="416" y="458"/>
                    <a:pt x="418" y="437"/>
                    <a:pt x="433" y="432"/>
                  </a:cubicBezTo>
                  <a:cubicBezTo>
                    <a:pt x="460" y="423"/>
                    <a:pt x="506" y="458"/>
                    <a:pt x="525" y="471"/>
                  </a:cubicBezTo>
                  <a:cubicBezTo>
                    <a:pt x="545" y="532"/>
                    <a:pt x="538" y="525"/>
                    <a:pt x="538" y="44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7" name="Freeform 61"/>
            <p:cNvSpPr>
              <a:spLocks/>
            </p:cNvSpPr>
            <p:nvPr/>
          </p:nvSpPr>
          <p:spPr bwMode="auto">
            <a:xfrm>
              <a:off x="1204" y="827"/>
              <a:ext cx="537" cy="316"/>
            </a:xfrm>
            <a:custGeom>
              <a:avLst/>
              <a:gdLst>
                <a:gd name="T0" fmla="*/ 0 w 537"/>
                <a:gd name="T1" fmla="*/ 146 h 316"/>
                <a:gd name="T2" fmla="*/ 105 w 537"/>
                <a:gd name="T3" fmla="*/ 28 h 316"/>
                <a:gd name="T4" fmla="*/ 354 w 537"/>
                <a:gd name="T5" fmla="*/ 41 h 316"/>
                <a:gd name="T6" fmla="*/ 485 w 537"/>
                <a:gd name="T7" fmla="*/ 54 h 316"/>
                <a:gd name="T8" fmla="*/ 537 w 537"/>
                <a:gd name="T9" fmla="*/ 31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7"/>
                <a:gd name="T16" fmla="*/ 0 h 316"/>
                <a:gd name="T17" fmla="*/ 537 w 537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7" h="316">
                  <a:moveTo>
                    <a:pt x="0" y="146"/>
                  </a:moveTo>
                  <a:cubicBezTo>
                    <a:pt x="19" y="88"/>
                    <a:pt x="57" y="60"/>
                    <a:pt x="105" y="28"/>
                  </a:cubicBezTo>
                  <a:cubicBezTo>
                    <a:pt x="195" y="46"/>
                    <a:pt x="263" y="54"/>
                    <a:pt x="354" y="41"/>
                  </a:cubicBezTo>
                  <a:cubicBezTo>
                    <a:pt x="416" y="0"/>
                    <a:pt x="426" y="16"/>
                    <a:pt x="485" y="54"/>
                  </a:cubicBezTo>
                  <a:cubicBezTo>
                    <a:pt x="522" y="167"/>
                    <a:pt x="537" y="197"/>
                    <a:pt x="537" y="316"/>
                  </a:cubicBezTo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8" name="Freeform 62"/>
            <p:cNvSpPr>
              <a:spLocks/>
            </p:cNvSpPr>
            <p:nvPr/>
          </p:nvSpPr>
          <p:spPr bwMode="auto">
            <a:xfrm>
              <a:off x="1715" y="1039"/>
              <a:ext cx="62" cy="124"/>
            </a:xfrm>
            <a:custGeom>
              <a:avLst/>
              <a:gdLst>
                <a:gd name="T0" fmla="*/ 0 w 62"/>
                <a:gd name="T1" fmla="*/ 0 h 124"/>
                <a:gd name="T2" fmla="*/ 39 w 62"/>
                <a:gd name="T3" fmla="*/ 13 h 124"/>
                <a:gd name="T4" fmla="*/ 39 w 62"/>
                <a:gd name="T5" fmla="*/ 117 h 124"/>
                <a:gd name="T6" fmla="*/ 13 w 62"/>
                <a:gd name="T7" fmla="*/ 117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124"/>
                <a:gd name="T14" fmla="*/ 62 w 62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124">
                  <a:moveTo>
                    <a:pt x="0" y="0"/>
                  </a:moveTo>
                  <a:cubicBezTo>
                    <a:pt x="13" y="4"/>
                    <a:pt x="29" y="3"/>
                    <a:pt x="39" y="13"/>
                  </a:cubicBezTo>
                  <a:cubicBezTo>
                    <a:pt x="62" y="36"/>
                    <a:pt x="50" y="98"/>
                    <a:pt x="39" y="117"/>
                  </a:cubicBezTo>
                  <a:cubicBezTo>
                    <a:pt x="35" y="124"/>
                    <a:pt x="22" y="117"/>
                    <a:pt x="13" y="11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9" name="Freeform 63"/>
            <p:cNvSpPr>
              <a:spLocks/>
            </p:cNvSpPr>
            <p:nvPr/>
          </p:nvSpPr>
          <p:spPr bwMode="auto">
            <a:xfrm>
              <a:off x="1728" y="1117"/>
              <a:ext cx="13" cy="39"/>
            </a:xfrm>
            <a:custGeom>
              <a:avLst/>
              <a:gdLst>
                <a:gd name="T0" fmla="*/ 0 w 13"/>
                <a:gd name="T1" fmla="*/ 0 h 39"/>
                <a:gd name="T2" fmla="*/ 13 w 13"/>
                <a:gd name="T3" fmla="*/ 39 h 39"/>
                <a:gd name="T4" fmla="*/ 0 w 13"/>
                <a:gd name="T5" fmla="*/ 0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0"/>
                  </a:moveTo>
                  <a:cubicBezTo>
                    <a:pt x="4" y="13"/>
                    <a:pt x="13" y="39"/>
                    <a:pt x="13" y="39"/>
                  </a:cubicBezTo>
                  <a:cubicBezTo>
                    <a:pt x="13" y="39"/>
                    <a:pt x="4" y="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0" name="Freeform 64"/>
            <p:cNvSpPr>
              <a:spLocks/>
            </p:cNvSpPr>
            <p:nvPr/>
          </p:nvSpPr>
          <p:spPr bwMode="auto">
            <a:xfrm>
              <a:off x="1657" y="960"/>
              <a:ext cx="110" cy="270"/>
            </a:xfrm>
            <a:custGeom>
              <a:avLst/>
              <a:gdLst>
                <a:gd name="T0" fmla="*/ 58 w 110"/>
                <a:gd name="T1" fmla="*/ 13 h 270"/>
                <a:gd name="T2" fmla="*/ 32 w 110"/>
                <a:gd name="T3" fmla="*/ 52 h 270"/>
                <a:gd name="T4" fmla="*/ 45 w 110"/>
                <a:gd name="T5" fmla="*/ 13 h 270"/>
                <a:gd name="T6" fmla="*/ 110 w 110"/>
                <a:gd name="T7" fmla="*/ 196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"/>
                <a:gd name="T13" fmla="*/ 0 h 270"/>
                <a:gd name="T14" fmla="*/ 110 w 110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" h="270">
                  <a:moveTo>
                    <a:pt x="58" y="13"/>
                  </a:moveTo>
                  <a:cubicBezTo>
                    <a:pt x="49" y="26"/>
                    <a:pt x="48" y="52"/>
                    <a:pt x="32" y="52"/>
                  </a:cubicBezTo>
                  <a:cubicBezTo>
                    <a:pt x="18" y="52"/>
                    <a:pt x="42" y="0"/>
                    <a:pt x="45" y="13"/>
                  </a:cubicBezTo>
                  <a:cubicBezTo>
                    <a:pt x="109" y="270"/>
                    <a:pt x="0" y="86"/>
                    <a:pt x="110" y="1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1" name="Freeform 65"/>
            <p:cNvSpPr>
              <a:spLocks/>
            </p:cNvSpPr>
            <p:nvPr/>
          </p:nvSpPr>
          <p:spPr bwMode="auto">
            <a:xfrm>
              <a:off x="1477" y="1012"/>
              <a:ext cx="152" cy="195"/>
            </a:xfrm>
            <a:custGeom>
              <a:avLst/>
              <a:gdLst>
                <a:gd name="T0" fmla="*/ 55 w 152"/>
                <a:gd name="T1" fmla="*/ 157 h 195"/>
                <a:gd name="T2" fmla="*/ 42 w 152"/>
                <a:gd name="T3" fmla="*/ 118 h 195"/>
                <a:gd name="T4" fmla="*/ 15 w 152"/>
                <a:gd name="T5" fmla="*/ 92 h 195"/>
                <a:gd name="T6" fmla="*/ 42 w 152"/>
                <a:gd name="T7" fmla="*/ 0 h 195"/>
                <a:gd name="T8" fmla="*/ 120 w 152"/>
                <a:gd name="T9" fmla="*/ 27 h 195"/>
                <a:gd name="T10" fmla="*/ 146 w 152"/>
                <a:gd name="T11" fmla="*/ 105 h 195"/>
                <a:gd name="T12" fmla="*/ 133 w 152"/>
                <a:gd name="T13" fmla="*/ 171 h 195"/>
                <a:gd name="T14" fmla="*/ 2 w 152"/>
                <a:gd name="T15" fmla="*/ 92 h 195"/>
                <a:gd name="T16" fmla="*/ 15 w 152"/>
                <a:gd name="T17" fmla="*/ 66 h 1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95"/>
                <a:gd name="T29" fmla="*/ 152 w 152"/>
                <a:gd name="T30" fmla="*/ 195 h 1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95">
                  <a:moveTo>
                    <a:pt x="55" y="157"/>
                  </a:moveTo>
                  <a:cubicBezTo>
                    <a:pt x="51" y="144"/>
                    <a:pt x="49" y="130"/>
                    <a:pt x="42" y="118"/>
                  </a:cubicBezTo>
                  <a:cubicBezTo>
                    <a:pt x="35" y="107"/>
                    <a:pt x="17" y="104"/>
                    <a:pt x="15" y="92"/>
                  </a:cubicBezTo>
                  <a:cubicBezTo>
                    <a:pt x="13" y="80"/>
                    <a:pt x="37" y="15"/>
                    <a:pt x="42" y="0"/>
                  </a:cubicBezTo>
                  <a:cubicBezTo>
                    <a:pt x="68" y="9"/>
                    <a:pt x="94" y="18"/>
                    <a:pt x="120" y="27"/>
                  </a:cubicBezTo>
                  <a:cubicBezTo>
                    <a:pt x="146" y="36"/>
                    <a:pt x="146" y="105"/>
                    <a:pt x="146" y="105"/>
                  </a:cubicBezTo>
                  <a:cubicBezTo>
                    <a:pt x="142" y="127"/>
                    <a:pt x="152" y="160"/>
                    <a:pt x="133" y="171"/>
                  </a:cubicBezTo>
                  <a:cubicBezTo>
                    <a:pt x="90" y="195"/>
                    <a:pt x="10" y="134"/>
                    <a:pt x="2" y="92"/>
                  </a:cubicBezTo>
                  <a:cubicBezTo>
                    <a:pt x="0" y="82"/>
                    <a:pt x="11" y="75"/>
                    <a:pt x="15" y="66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2" name="Freeform 66"/>
            <p:cNvSpPr>
              <a:spLocks/>
            </p:cNvSpPr>
            <p:nvPr/>
          </p:nvSpPr>
          <p:spPr bwMode="auto">
            <a:xfrm>
              <a:off x="1505" y="1083"/>
              <a:ext cx="126" cy="106"/>
            </a:xfrm>
            <a:custGeom>
              <a:avLst/>
              <a:gdLst>
                <a:gd name="T0" fmla="*/ 0 w 126"/>
                <a:gd name="T1" fmla="*/ 73 h 106"/>
                <a:gd name="T2" fmla="*/ 118 w 126"/>
                <a:gd name="T3" fmla="*/ 21 h 106"/>
                <a:gd name="T4" fmla="*/ 105 w 126"/>
                <a:gd name="T5" fmla="*/ 100 h 106"/>
                <a:gd name="T6" fmla="*/ 0 w 126"/>
                <a:gd name="T7" fmla="*/ 73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"/>
                <a:gd name="T13" fmla="*/ 0 h 106"/>
                <a:gd name="T14" fmla="*/ 126 w 126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" h="106">
                  <a:moveTo>
                    <a:pt x="0" y="73"/>
                  </a:moveTo>
                  <a:cubicBezTo>
                    <a:pt x="26" y="0"/>
                    <a:pt x="49" y="4"/>
                    <a:pt x="118" y="21"/>
                  </a:cubicBezTo>
                  <a:cubicBezTo>
                    <a:pt x="114" y="47"/>
                    <a:pt x="126" y="83"/>
                    <a:pt x="105" y="100"/>
                  </a:cubicBezTo>
                  <a:cubicBezTo>
                    <a:pt x="98" y="106"/>
                    <a:pt x="16" y="78"/>
                    <a:pt x="0" y="73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3" name="Freeform 67"/>
            <p:cNvSpPr>
              <a:spLocks/>
            </p:cNvSpPr>
            <p:nvPr/>
          </p:nvSpPr>
          <p:spPr bwMode="auto">
            <a:xfrm>
              <a:off x="1384" y="950"/>
              <a:ext cx="187" cy="115"/>
            </a:xfrm>
            <a:custGeom>
              <a:avLst/>
              <a:gdLst>
                <a:gd name="T0" fmla="*/ 4 w 187"/>
                <a:gd name="T1" fmla="*/ 115 h 115"/>
                <a:gd name="T2" fmla="*/ 17 w 187"/>
                <a:gd name="T3" fmla="*/ 36 h 115"/>
                <a:gd name="T4" fmla="*/ 187 w 187"/>
                <a:gd name="T5" fmla="*/ 10 h 115"/>
                <a:gd name="T6" fmla="*/ 0 60000 65536"/>
                <a:gd name="T7" fmla="*/ 0 60000 65536"/>
                <a:gd name="T8" fmla="*/ 0 60000 65536"/>
                <a:gd name="T9" fmla="*/ 0 w 187"/>
                <a:gd name="T10" fmla="*/ 0 h 115"/>
                <a:gd name="T11" fmla="*/ 187 w 187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" h="115">
                  <a:moveTo>
                    <a:pt x="4" y="115"/>
                  </a:moveTo>
                  <a:cubicBezTo>
                    <a:pt x="8" y="89"/>
                    <a:pt x="0" y="56"/>
                    <a:pt x="17" y="36"/>
                  </a:cubicBezTo>
                  <a:cubicBezTo>
                    <a:pt x="48" y="0"/>
                    <a:pt x="153" y="10"/>
                    <a:pt x="187" y="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4" name="Freeform 68"/>
            <p:cNvSpPr>
              <a:spLocks/>
            </p:cNvSpPr>
            <p:nvPr/>
          </p:nvSpPr>
          <p:spPr bwMode="auto">
            <a:xfrm>
              <a:off x="1728" y="1104"/>
              <a:ext cx="13" cy="39"/>
            </a:xfrm>
            <a:custGeom>
              <a:avLst/>
              <a:gdLst>
                <a:gd name="T0" fmla="*/ 0 w 13"/>
                <a:gd name="T1" fmla="*/ 39 h 39"/>
                <a:gd name="T2" fmla="*/ 13 w 13"/>
                <a:gd name="T3" fmla="*/ 0 h 39"/>
                <a:gd name="T4" fmla="*/ 0 w 13"/>
                <a:gd name="T5" fmla="*/ 39 h 39"/>
                <a:gd name="T6" fmla="*/ 0 60000 65536"/>
                <a:gd name="T7" fmla="*/ 0 60000 65536"/>
                <a:gd name="T8" fmla="*/ 0 60000 65536"/>
                <a:gd name="T9" fmla="*/ 0 w 13"/>
                <a:gd name="T10" fmla="*/ 0 h 39"/>
                <a:gd name="T11" fmla="*/ 13 w 1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9">
                  <a:moveTo>
                    <a:pt x="0" y="39"/>
                  </a:moveTo>
                  <a:cubicBezTo>
                    <a:pt x="4" y="26"/>
                    <a:pt x="13" y="0"/>
                    <a:pt x="13" y="0"/>
                  </a:cubicBezTo>
                  <a:cubicBezTo>
                    <a:pt x="13" y="0"/>
                    <a:pt x="4" y="26"/>
                    <a:pt x="0" y="39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5" name="Freeform 69"/>
            <p:cNvSpPr>
              <a:spLocks/>
            </p:cNvSpPr>
            <p:nvPr/>
          </p:nvSpPr>
          <p:spPr bwMode="auto">
            <a:xfrm>
              <a:off x="1674" y="998"/>
              <a:ext cx="106" cy="113"/>
            </a:xfrm>
            <a:custGeom>
              <a:avLst/>
              <a:gdLst>
                <a:gd name="T0" fmla="*/ 51 w 106"/>
                <a:gd name="T1" fmla="*/ 90 h 113"/>
                <a:gd name="T2" fmla="*/ 38 w 106"/>
                <a:gd name="T3" fmla="*/ 52 h 113"/>
                <a:gd name="T4" fmla="*/ 89 w 106"/>
                <a:gd name="T5" fmla="*/ 103 h 113"/>
                <a:gd name="T6" fmla="*/ 51 w 106"/>
                <a:gd name="T7" fmla="*/ 90 h 113"/>
                <a:gd name="T8" fmla="*/ 0 w 106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113"/>
                <a:gd name="T17" fmla="*/ 106 w 106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113">
                  <a:moveTo>
                    <a:pt x="51" y="90"/>
                  </a:moveTo>
                  <a:cubicBezTo>
                    <a:pt x="47" y="77"/>
                    <a:pt x="29" y="62"/>
                    <a:pt x="38" y="52"/>
                  </a:cubicBezTo>
                  <a:cubicBezTo>
                    <a:pt x="55" y="35"/>
                    <a:pt x="106" y="86"/>
                    <a:pt x="89" y="103"/>
                  </a:cubicBezTo>
                  <a:cubicBezTo>
                    <a:pt x="80" y="113"/>
                    <a:pt x="64" y="94"/>
                    <a:pt x="51" y="90"/>
                  </a:cubicBezTo>
                  <a:cubicBezTo>
                    <a:pt x="39" y="55"/>
                    <a:pt x="26" y="28"/>
                    <a:pt x="0" y="0"/>
                  </a:cubicBezTo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6" name="Freeform 70"/>
            <p:cNvSpPr>
              <a:spLocks/>
            </p:cNvSpPr>
            <p:nvPr/>
          </p:nvSpPr>
          <p:spPr bwMode="auto">
            <a:xfrm>
              <a:off x="1879" y="1395"/>
              <a:ext cx="62" cy="77"/>
            </a:xfrm>
            <a:custGeom>
              <a:avLst/>
              <a:gdLst>
                <a:gd name="T0" fmla="*/ 25 w 62"/>
                <a:gd name="T1" fmla="*/ 0 h 77"/>
                <a:gd name="T2" fmla="*/ 38 w 62"/>
                <a:gd name="T3" fmla="*/ 39 h 77"/>
                <a:gd name="T4" fmla="*/ 25 w 62"/>
                <a:gd name="T5" fmla="*/ 77 h 77"/>
                <a:gd name="T6" fmla="*/ 51 w 62"/>
                <a:gd name="T7" fmla="*/ 39 h 77"/>
                <a:gd name="T8" fmla="*/ 12 w 62"/>
                <a:gd name="T9" fmla="*/ 64 h 77"/>
                <a:gd name="T10" fmla="*/ 25 w 62"/>
                <a:gd name="T11" fmla="*/ 0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77"/>
                <a:gd name="T20" fmla="*/ 62 w 62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77">
                  <a:moveTo>
                    <a:pt x="25" y="0"/>
                  </a:moveTo>
                  <a:cubicBezTo>
                    <a:pt x="29" y="13"/>
                    <a:pt x="38" y="25"/>
                    <a:pt x="38" y="39"/>
                  </a:cubicBezTo>
                  <a:cubicBezTo>
                    <a:pt x="38" y="52"/>
                    <a:pt x="12" y="77"/>
                    <a:pt x="25" y="77"/>
                  </a:cubicBezTo>
                  <a:cubicBezTo>
                    <a:pt x="40" y="77"/>
                    <a:pt x="62" y="50"/>
                    <a:pt x="51" y="39"/>
                  </a:cubicBezTo>
                  <a:cubicBezTo>
                    <a:pt x="40" y="28"/>
                    <a:pt x="21" y="77"/>
                    <a:pt x="12" y="64"/>
                  </a:cubicBezTo>
                  <a:cubicBezTo>
                    <a:pt x="0" y="46"/>
                    <a:pt x="21" y="2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2294" name="Picture 10" descr="tho m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502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2590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76" name="AutoShape 76"/>
          <p:cNvSpPr>
            <a:spLocks noChangeArrowheads="1"/>
          </p:cNvSpPr>
          <p:nvPr/>
        </p:nvSpPr>
        <p:spPr bwMode="auto">
          <a:xfrm rot="5400000">
            <a:off x="3278982" y="-3050382"/>
            <a:ext cx="2220912" cy="1920875"/>
          </a:xfrm>
          <a:prstGeom prst="cloudCallout">
            <a:avLst>
              <a:gd name="adj1" fmla="val 81093"/>
              <a:gd name="adj2" fmla="val -25620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vert="eaVer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Mẹ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!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Mẹ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!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Mẹ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dặn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con ở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nhà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lại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đi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chơi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xa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, con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xin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lỗi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mẹ</a:t>
            </a:r>
            <a:endParaRPr lang="en-US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2297" name="Picture 77" descr="Bluebird05-animated-chick_in_fl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260" flipH="1">
            <a:off x="5562600" y="304800"/>
            <a:ext cx="12192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78" descr="Bluebird05-animated-chick_in_fl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200">
            <a:off x="2913063" y="292100"/>
            <a:ext cx="97313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79" descr="Bluebird05-animated-chick_in_fl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2982">
            <a:off x="698500" y="169863"/>
            <a:ext cx="12080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80" descr="Bluebird05-animated-chick_in_flig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73" flipH="1">
            <a:off x="7924800" y="0"/>
            <a:ext cx="12192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464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3 0.1933 L 0.08664 0.57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88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7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bu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5240">
            <a:off x="703263" y="3154363"/>
            <a:ext cx="79248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1749" name="Picture 4" descr="khu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6156325" y="453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1066800" y="2321193"/>
            <a:ext cx="762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8000" b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8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itchFamily="18" charset="0"/>
              </a:rPr>
              <a:t>dục</a:t>
            </a:r>
            <a:r>
              <a:rPr lang="en-US" sz="8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endParaRPr lang="en-US" sz="8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4344" name="Picture 17" descr="Ho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6823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63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6" descr="Picture9"/>
          <p:cNvPicPr>
            <a:picLocks noChangeAspect="1" noChangeArrowheads="1"/>
          </p:cNvPicPr>
          <p:nvPr/>
        </p:nvPicPr>
        <p:blipFill>
          <a:blip r:embed="rId2">
            <a:lum bright="2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457200"/>
            <a:ext cx="11660188" cy="769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2" descr="S128x128P_27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0"/>
            <a:ext cx="17954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4937125" y="874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743200"/>
            <a:ext cx="2209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nhom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643">
            <a:off x="381000" y="2057400"/>
            <a:ext cx="8191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nhom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07856">
            <a:off x="1371600" y="3581400"/>
            <a:ext cx="83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Hoa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86400"/>
            <a:ext cx="6823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7" descr="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21600" y="3657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7" descr="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703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1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32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3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244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34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244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39" descr="Animated-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00600"/>
            <a:ext cx="4267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40" descr="Animated-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0"/>
            <a:ext cx="4267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WordArt 20"/>
          <p:cNvSpPr>
            <a:spLocks noChangeArrowheads="1" noChangeShapeType="1" noTextEdit="1"/>
          </p:cNvSpPr>
          <p:nvPr/>
        </p:nvSpPr>
        <p:spPr bwMode="auto">
          <a:xfrm>
            <a:off x="1600200" y="2057400"/>
            <a:ext cx="5791200" cy="189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diễn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lần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3: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Sử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dụng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cảnh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rối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21834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7086600"/>
            <a:chOff x="0" y="-19"/>
            <a:chExt cx="5760" cy="4377"/>
          </a:xfrm>
        </p:grpSpPr>
        <p:pic>
          <p:nvPicPr>
            <p:cNvPr id="5130" name="Picture 3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3" name="Picture 7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1800" y="4429125"/>
            <a:ext cx="19526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Picture1bupb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Picture1bupb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0" y="0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sunflow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0"/>
            <a:ext cx="29718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sunflow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292600"/>
            <a:ext cx="25955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WordArt 16"/>
          <p:cNvSpPr>
            <a:spLocks noChangeArrowheads="1" noChangeShapeType="1" noTextEdit="1"/>
          </p:cNvSpPr>
          <p:nvPr/>
        </p:nvSpPr>
        <p:spPr bwMode="auto">
          <a:xfrm>
            <a:off x="1004887" y="2057400"/>
            <a:ext cx="7072313" cy="189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 :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Phương</a:t>
            </a:r>
            <a:r>
              <a:rPr lang="en-US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pháp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thức</a:t>
            </a:r>
            <a:r>
              <a:rPr lang="en-US" sz="36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tổ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chức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chuyện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cho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5772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bu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5240">
            <a:off x="703263" y="3154363"/>
            <a:ext cx="79248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1749" name="Picture 4" descr="khu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6156325" y="453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1066800" y="2167305"/>
            <a:ext cx="7620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>
                <a:solidFill>
                  <a:srgbClr val="0000FF"/>
                </a:solidFill>
                <a:latin typeface="Times New Roman" pitchFamily="18" charset="0"/>
              </a:rPr>
              <a:t>   3: </a:t>
            </a:r>
            <a:r>
              <a:rPr lang="en-US" sz="10000" b="1" dirty="0" err="1">
                <a:solidFill>
                  <a:srgbClr val="0000FF"/>
                </a:solidFill>
                <a:latin typeface="Times New Roman" pitchFamily="18" charset="0"/>
              </a:rPr>
              <a:t>Kết</a:t>
            </a:r>
            <a:r>
              <a:rPr lang="en-US" sz="10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10000" b="1" dirty="0" err="1">
                <a:solidFill>
                  <a:srgbClr val="0000FF"/>
                </a:solidFill>
                <a:latin typeface="Times New Roman" pitchFamily="18" charset="0"/>
              </a:rPr>
              <a:t>thúc</a:t>
            </a:r>
            <a:endParaRPr lang="en-US" sz="10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4344" name="Picture 17" descr="Ho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6823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473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6" descr="Picture9"/>
          <p:cNvPicPr>
            <a:picLocks noChangeAspect="1" noChangeArrowheads="1"/>
          </p:cNvPicPr>
          <p:nvPr/>
        </p:nvPicPr>
        <p:blipFill>
          <a:blip r:embed="rId2">
            <a:lum bright="2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457200"/>
            <a:ext cx="11660188" cy="769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2" descr="S128x128P_27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0"/>
            <a:ext cx="17954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4937125" y="874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743200"/>
            <a:ext cx="2209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nhom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643">
            <a:off x="381000" y="2057400"/>
            <a:ext cx="8191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nhom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07856">
            <a:off x="1371600" y="3581400"/>
            <a:ext cx="83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Hoa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86400"/>
            <a:ext cx="6823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7" descr="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21600" y="3657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7" descr="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703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1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32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3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244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34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244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39" descr="Animated-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00600"/>
            <a:ext cx="4267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40" descr="Animated-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0"/>
            <a:ext cx="4267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WordArt 20"/>
          <p:cNvSpPr>
            <a:spLocks noChangeArrowheads="1" noChangeShapeType="1" noTextEdit="1"/>
          </p:cNvSpPr>
          <p:nvPr/>
        </p:nvSpPr>
        <p:spPr bwMode="auto">
          <a:xfrm>
            <a:off x="1600200" y="2057400"/>
            <a:ext cx="5791200" cy="189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diễn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lần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86895221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6" descr="Picture9"/>
          <p:cNvPicPr>
            <a:picLocks noChangeAspect="1" noChangeArrowheads="1"/>
          </p:cNvPicPr>
          <p:nvPr/>
        </p:nvPicPr>
        <p:blipFill>
          <a:blip r:embed="rId2">
            <a:lum bright="2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457200"/>
            <a:ext cx="11660188" cy="769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2" descr="S128x128P_27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8" y="0"/>
            <a:ext cx="17954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4937125" y="874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743200"/>
            <a:ext cx="2209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nhom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643">
            <a:off x="381000" y="2057400"/>
            <a:ext cx="8191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 descr="nhom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07856">
            <a:off x="1371600" y="3581400"/>
            <a:ext cx="83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Hoa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486400"/>
            <a:ext cx="6823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7" descr="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21600" y="3657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7" descr="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7033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31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32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244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3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7244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34" descr="lang ho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244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39" descr="Animated-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00600"/>
            <a:ext cx="4267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40" descr="Animated-Butterfl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334000"/>
            <a:ext cx="4267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WordArt 20"/>
          <p:cNvSpPr>
            <a:spLocks noChangeArrowheads="1" noChangeShapeType="1" noTextEdit="1"/>
          </p:cNvSpPr>
          <p:nvPr/>
        </p:nvSpPr>
        <p:spPr bwMode="auto">
          <a:xfrm>
            <a:off x="1600200" y="2057400"/>
            <a:ext cx="5791200" cy="189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diễn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lần</a:t>
            </a:r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86895221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236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nh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tho 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38" y="554037"/>
            <a:ext cx="4800600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2286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-3124200" y="0"/>
            <a:ext cx="2362200" cy="2138363"/>
          </a:xfrm>
          <a:prstGeom prst="cloudCallout">
            <a:avLst>
              <a:gd name="adj1" fmla="val 77824"/>
              <a:gd name="adj2" fmla="val 45769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Thỏ con của mẹ ! Con ở nhà chớ đi chơi xa con nhé !</a:t>
            </a:r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 rot="5400000">
            <a:off x="10138568" y="1443832"/>
            <a:ext cx="1897063" cy="2057400"/>
          </a:xfrm>
          <a:prstGeom prst="cloudCallout">
            <a:avLst>
              <a:gd name="adj1" fmla="val 57611"/>
              <a:gd name="adj2" fmla="val 56556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10800000" vert="eaVert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ahoma" pitchFamily="34" charset="0"/>
              </a:rPr>
              <a:t>Vâng ạ ! Con ở nhà con không đi chơi xa</a:t>
            </a:r>
          </a:p>
        </p:txBody>
      </p:sp>
      <p:pic>
        <p:nvPicPr>
          <p:cNvPr id="6154" name="Picture 10" descr="Bluebird05-animated-chick_in_f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2982">
            <a:off x="3124200" y="457200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 descr="Bluebird05-animated-chick_in_f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2982">
            <a:off x="5105400" y="228600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Bluebird05-animated-chick_in_f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72982">
            <a:off x="838200" y="0"/>
            <a:ext cx="828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 descr="Bluebird05-animated-chick_in_flig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0679" flipH="1">
            <a:off x="5942013" y="1381125"/>
            <a:ext cx="1150937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▷ Rabbits: Animated Images, Gifs, Pictures &amp;amp; Animations - 100% FREE!">
            <a:extLst>
              <a:ext uri="{FF2B5EF4-FFF2-40B4-BE49-F238E27FC236}">
                <a16:creationId xmlns:a16="http://schemas.microsoft.com/office/drawing/2014/main" xmlns="" id="{F0925805-5958-47E5-8E2C-73E1BFCA41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2815" y="3020888"/>
            <a:ext cx="2713318" cy="318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30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-0.01133 L 0.50417 -0.0224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5.55112E-17 L -0.37083 0.017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nh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96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sdzexc0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77140">
            <a:off x="4492625" y="1806575"/>
            <a:ext cx="49911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95800"/>
            <a:ext cx="259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2590800" y="-2667000"/>
            <a:ext cx="2103438" cy="2470150"/>
          </a:xfrm>
          <a:prstGeom prst="cloudCallout">
            <a:avLst>
              <a:gd name="adj1" fmla="val 60718"/>
              <a:gd name="adj2" fmla="val 43380"/>
            </a:avLst>
          </a:pr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Thỏ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con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ơi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! Ra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vườn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kia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chơi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đi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, ở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đấy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cỏ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hoa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nè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!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Thích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ahoma" pitchFamily="34" charset="0"/>
              </a:rPr>
              <a:t>lắm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 !</a:t>
            </a:r>
          </a:p>
        </p:txBody>
      </p:sp>
      <p:pic>
        <p:nvPicPr>
          <p:cNvPr id="2050" name="Picture 2" descr="▷ Rabbits: Animated Images, Gifs, Pictures &amp;amp; Animations - 100% FREE!">
            <a:extLst>
              <a:ext uri="{FF2B5EF4-FFF2-40B4-BE49-F238E27FC236}">
                <a16:creationId xmlns:a16="http://schemas.microsoft.com/office/drawing/2014/main" xmlns="" id="{C046E126-189A-485A-A547-1CE81AF673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26" y="3276600"/>
            <a:ext cx="2849803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63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59 0.07537 L 0.17674 0.35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13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5 0.08889 L 0.01475 0.08912 C 0.01944 0.07592 0.02257 0.06203 0.02899 0.05 C 0.0401 0.02916 0.05607 0.01736 0.07343 0.00486 C 0.0835 -0.00255 0.09392 -0.00949 0.10434 -0.01597 C 0.11059 -0.01945 0.11701 -0.02176 0.12326 -0.025 C 0.12482 -0.0257 0.12621 -0.02662 0.12778 -0.02755 C 0.1342 -0.02709 0.1408 -0.0294 0.1467 -0.02616 C 0.15451 -0.02176 0.16076 -0.0132 0.16666 -0.00556 C 0.18923 0.0243 0.17673 0.01319 0.19114 0.03727 C 0.19409 0.04213 0.19739 0.04676 0.20104 0.05139 C 0.21805 0.07315 0.22465 0.07685 0.25208 0.09398 C 0.25677 0.09699 0.26146 0.10069 0.26649 0.10324 C 0.27187 0.10578 0.2776 0.10741 0.28316 0.10972 C 0.34791 0.08171 0.27656 0.11991 0.34618 0.04097 C 0.40538 -0.02593 0.36128 0.02153 0.41944 -0.03519 C 0.43055 -0.04607 0.43889 -0.05787 0.45191 -0.06644 C 0.46163 -0.07269 0.47274 -0.07616 0.48281 -0.08195 C 0.4901 -0.08611 0.49583 -0.09514 0.50382 -0.09607 C 0.53593 -0.1 0.56823 -0.09607 0.60052 -0.09607 L 0.60173 -0.09607 " pathEditMode="relative" rAng="0" ptsTypes="AAAAAAAAAAAAAAAAAAAAA">
                                      <p:cBhvr>
                                        <p:cTn id="1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0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29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sdzexc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8118">
            <a:off x="3565525" y="1387475"/>
            <a:ext cx="49149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▷ Rabbits: Animated Images, Gifs, Pictures &amp;amp; Animations - 100% FREE!">
            <a:extLst>
              <a:ext uri="{FF2B5EF4-FFF2-40B4-BE49-F238E27FC236}">
                <a16:creationId xmlns:a16="http://schemas.microsoft.com/office/drawing/2014/main" xmlns="" id="{91ACA3F4-22CA-4C7C-8B72-5D31CB59A0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26" y="3276600"/>
            <a:ext cx="2849803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49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32 0.00393 C 0.09479 0.00717 0.09705 0.01225 0.10087 0.01457 C 0.10538 0.01711 0.11042 0.01665 0.1151 0.01873 C 0.15 0.01804 0.1849 0.01757 0.21979 0.01665 C 0.26632 0.01549 0.32031 0.01919 0.36111 -0.01711 C 0.36215 -0.01919 0.36285 -0.02173 0.36424 -0.02358 C 0.36754 -0.02798 0.37222 -0.02844 0.37222 -0.03607 " pathEditMode="relative" rAng="0" ptsTypes="ffffffA">
                                      <p:cBhvr>
                                        <p:cTn id="6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5" y="-1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5 0.08889 L 0.01475 0.08912 C 0.01944 0.07592 0.02257 0.06203 0.02899 0.05 C 0.0401 0.02916 0.05607 0.01736 0.07343 0.00486 C 0.0835 -0.00255 0.09392 -0.00949 0.10434 -0.01597 C 0.11059 -0.01945 0.11701 -0.02176 0.12326 -0.025 C 0.12482 -0.0257 0.12621 -0.02662 0.12778 -0.02755 C 0.1342 -0.02709 0.1408 -0.0294 0.1467 -0.02616 C 0.15451 -0.02176 0.16076 -0.0132 0.16666 -0.00556 C 0.18923 0.0243 0.17673 0.01319 0.19114 0.03727 C 0.19409 0.04213 0.19739 0.04676 0.20104 0.05139 C 0.21805 0.07315 0.22465 0.07685 0.25208 0.09398 C 0.25677 0.09699 0.26146 0.10069 0.26649 0.10324 C 0.27187 0.10578 0.2776 0.10741 0.28316 0.10972 C 0.34791 0.08171 0.27656 0.11991 0.34618 0.04097 C 0.40538 -0.02593 0.36128 0.02153 0.41944 -0.03519 C 0.43055 -0.04607 0.43889 -0.05787 0.45191 -0.06644 C 0.46163 -0.07269 0.47274 -0.07616 0.48281 -0.08195 C 0.4901 -0.08611 0.49583 -0.09514 0.50382 -0.09607 C 0.53593 -0.1 0.56823 -0.09607 0.60052 -0.09607 L 0.60173 -0.09607 " pathEditMode="relative" rAng="0" ptsTypes="AAAAAAAAAAAAAAAA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0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au tuoi cay"/>
          <p:cNvPicPr>
            <a:picLocks noChangeAspect="1" noChangeArrowheads="1"/>
          </p:cNvPicPr>
          <p:nvPr/>
        </p:nvPicPr>
        <p:blipFill>
          <a:blip r:embed="rId2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59556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1600"/>
            <a:ext cx="2133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41888"/>
            <a:ext cx="24384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tulips_orange_mc">
            <a:hlinkClick r:id="rId4" action="ppaction://hlinkfil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553075"/>
            <a:ext cx="106203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729747d8za2kbusq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2133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05400"/>
            <a:ext cx="1181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181600"/>
            <a:ext cx="25527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5" descr="H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1600"/>
            <a:ext cx="19050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▷ Rabbits: Animated Images, Gifs, Pictures &amp;amp; Animations - 100% FREE!">
            <a:extLst>
              <a:ext uri="{FF2B5EF4-FFF2-40B4-BE49-F238E27FC236}">
                <a16:creationId xmlns:a16="http://schemas.microsoft.com/office/drawing/2014/main" xmlns="" id="{23645612-263E-479D-ABDA-CE95886B4C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0851" y="2971800"/>
            <a:ext cx="2849803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8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.08889 L 0.01476 0.08912 C 0.01944 0.07593 0.02257 0.06204 0.02899 0.05 C 0.0401 0.02917 0.05608 0.01736 0.07344 0.00486 C 0.08351 -0.00254 0.09392 -0.00949 0.10434 -0.01597 C 0.11059 -0.01944 0.11701 -0.02176 0.12326 -0.025 C 0.12483 -0.02569 0.12622 -0.02662 0.12778 -0.02754 C 0.1342 -0.02708 0.1408 -0.02939 0.1467 -0.02615 C 0.15451 -0.02176 0.16076 -0.01319 0.16667 -0.00555 C 0.18924 0.02431 0.17674 0.0132 0.19115 0.03727 C 0.1941 0.04213 0.1974 0.04676 0.20104 0.05139 C 0.21788 0.07315 0.22465 0.07686 0.25208 0.09398 C 0.25677 0.09699 0.26146 0.1007 0.26649 0.10324 C 0.2717 0.10579 0.27743 0.10741 0.28299 0.10973 C 0.34774 0.08172 0.27639 0.11991 0.34601 0.04098 C 0.40538 -0.02592 0.36111 0.02153 0.41944 -0.03518 C 0.43056 -0.04606 0.43889 -0.05787 0.45191 -0.06643 C 0.46163 -0.07268 0.47274 -0.07615 0.48264 -0.08194 C 0.4901 -0.08611 0.49583 -0.09514 0.50382 -0.09606 C 0.53594 -0.1 0.56806 -0.09606 0.60052 -0.09606 L 0.60156 -0.09606 " pathEditMode="relative" rAng="0" ptsTypes="AAAAAAAAAAAAAAAAAA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0" y="-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393</Words>
  <Application>Microsoft Office PowerPoint</Application>
  <PresentationFormat>On-screen Show (4:3)</PresentationFormat>
  <Paragraphs>81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30</vt:i4>
      </vt:variant>
    </vt:vector>
  </HeadingPairs>
  <TitlesOfParts>
    <vt:vector size="52" baseType="lpstr">
      <vt:lpstr>.VnBlack</vt:lpstr>
      <vt:lpstr>Arial</vt:lpstr>
      <vt:lpstr>Tahoma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50</cp:revision>
  <dcterms:created xsi:type="dcterms:W3CDTF">2015-10-26T12:48:29Z</dcterms:created>
  <dcterms:modified xsi:type="dcterms:W3CDTF">2021-12-06T15:11:14Z</dcterms:modified>
</cp:coreProperties>
</file>