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6495-7C5E-4772-9D55-C0F97FA20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7AF14-D9F1-474A-B3DC-CC4DB528E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AABB7-FBFC-4C4E-A698-41E664CC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F5869-4BE7-42B9-95F8-CFA0F9A4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43079-020C-4CA1-BA5B-6FD1ACE6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6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31F8-F0F3-44F5-928E-7EF8CF42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BD45F2-AACA-4AC0-8240-1818AFAA7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F9AF-797D-4114-8673-15E3D57F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5E1E-C723-4F75-874B-F66AD75D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87E16-5096-4290-A053-123F3397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1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2F190-1E2A-4AFB-9FE3-3DB1F0CEC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97241-C5B3-43AA-8722-0E9F30778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06209-FEB3-42FD-BD52-64054239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D0B20-63AC-401F-89B5-E7F6D829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C3DAE-F4C1-4F10-A9DD-C52D2AAB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4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2AF0-0765-454A-9AC3-EC7B061F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4A43E-873D-4186-880D-EAE3A04E6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E1A2D-57C3-4F67-AEE6-09C74D21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837B-EF95-4790-A765-7AD074EB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D30BD-7DD9-4A7C-ACEE-7D8F30B3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4314-E5B6-433B-9E87-20C19967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5CB25-CEFF-49C8-91AF-21F5D2EE5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96DE-7EED-41BD-B50A-BCC9A46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05DD8-3690-4F29-8DED-D26D63EC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83993-BEB4-4F67-A8CB-B6277A64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7AFE-599D-49EA-984E-9A56ECE4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CCF4-C9E7-4C9A-8EC2-7E8CDB984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5E931-4FD8-49FB-A71F-EC027A4FA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0196-0EF1-49C4-86EA-53E93482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9416D-B6E2-4CB2-8CC8-9167A8B1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A39D1-8778-479F-84A4-F1E72B93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3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113A-49E2-4D90-A579-0947E136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DF02B-AFF4-43A9-8DD8-BF0413B34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E6BB6-A926-4190-814F-80A334493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5687B-5516-4F34-A1FF-ADABAA964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E21B7-B5F9-4531-B1AF-22AC408EA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E08144-073A-45E0-94DA-03CF1209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576C2B-BA14-4769-9D76-39F9C7B97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2A75A-2C85-4A6B-B9BA-F301FCFE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1690-6D79-4233-9CD3-BC638DEF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E0706-AC05-4F43-B0DB-4D38424A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267C0-35FB-4BFC-A152-9F84726F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EAACA-E1E5-45B1-B203-9C5ACA4D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9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C3339-5DF1-43B5-B0A1-F720D7BD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33295-AE8F-48C1-AE69-DCA317F3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9107F-2209-4831-B52E-C160DB0A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15A8-CE8A-4749-AAA8-897698D1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C5F5-CC61-433D-A969-EDBA1D5D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ADFB2-416F-4507-A6BD-721B70315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37045-8443-474C-8E8F-1BE45D40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51167-8B5A-41DA-9D3F-B3399C1F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EB4F6-45F3-4A8E-A59D-80F04653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8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B110-9759-4CC2-8C15-0E9E0025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3AF3-CB1E-423C-9240-3440CEC52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E6D82-5F21-4425-86F2-1C530F9B2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376EC-03A5-4250-B47F-71E4BF51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FF407-6EB7-4FDF-B8E8-67A7326F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9526A-522B-4B7F-A032-DB1F3386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8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C255E-721B-410F-B913-CCA9856FD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12C8F-DCB7-46D4-A1EB-412632A0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8F6CD-650C-4303-BB13-8D7E28AA7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0DD4-3077-45CD-8E6A-11357D9AFC7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C50A5-B2D7-4822-B746-65A23299F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66FE1-061D-42A5-8F7A-E76B92CF3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4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3F66-513D-47FD-B427-4D08E002F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7575"/>
            <a:ext cx="9144000" cy="31561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SỰ KHI KHÁCH TỚI NHÀ</a:t>
            </a:r>
          </a:p>
        </p:txBody>
      </p:sp>
    </p:spTree>
    <p:extLst>
      <p:ext uri="{BB962C8B-B14F-4D97-AF65-F5344CB8AC3E}">
        <p14:creationId xmlns:p14="http://schemas.microsoft.com/office/powerpoint/2010/main" val="387925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DEEA-A381-4C81-9C75-3115523D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69" y="0"/>
            <a:ext cx="8664615" cy="1100379"/>
          </a:xfrm>
        </p:spPr>
        <p:txBody>
          <a:bodyPr/>
          <a:lstStyle/>
          <a:p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endParaRPr lang="en-US" dirty="0"/>
          </a:p>
        </p:txBody>
      </p:sp>
      <p:pic>
        <p:nvPicPr>
          <p:cNvPr id="4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04B6156-4332-402A-A7BC-6D364C1BA5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189" y="1027906"/>
            <a:ext cx="10113621" cy="5688783"/>
          </a:xfrm>
        </p:spPr>
      </p:pic>
    </p:spTree>
    <p:extLst>
      <p:ext uri="{BB962C8B-B14F-4D97-AF65-F5344CB8AC3E}">
        <p14:creationId xmlns:p14="http://schemas.microsoft.com/office/powerpoint/2010/main" val="22958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E9610-740C-4A6F-BA5F-73058E4F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235" y="312515"/>
            <a:ext cx="8216960" cy="1378173"/>
          </a:xfrm>
        </p:spPr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</a:t>
            </a:r>
          </a:p>
        </p:txBody>
      </p:sp>
      <p:pic>
        <p:nvPicPr>
          <p:cNvPr id="4" name="Kỹ Năng Sống Mầm Non Phần 7 - Lịch Sự Khi Khách Đến Nhà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25529FA5-3AE0-4A9E-93ED-E7AE88FF17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805" y="1524682"/>
            <a:ext cx="9126537" cy="5133561"/>
          </a:xfrm>
        </p:spPr>
      </p:pic>
    </p:spTree>
    <p:extLst>
      <p:ext uri="{BB962C8B-B14F-4D97-AF65-F5344CB8AC3E}">
        <p14:creationId xmlns:p14="http://schemas.microsoft.com/office/powerpoint/2010/main" val="34364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98CC-173C-4C8C-8B87-9D273E34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749" y="205169"/>
            <a:ext cx="9474843" cy="2051894"/>
          </a:xfrm>
        </p:spPr>
        <p:txBody>
          <a:bodyPr>
            <a:normAutofit fontScale="77500" lnSpcReduction="20000"/>
          </a:bodyPr>
          <a:lstStyle/>
          <a:p>
            <a:r>
              <a:rPr lang="vi-VN" b="1" dirty="0"/>
              <a:t> </a:t>
            </a:r>
            <a:r>
              <a:rPr lang="vi-VN" dirty="0"/>
              <a:t>Trong video nói về ai?</a:t>
            </a:r>
            <a:endParaRPr lang="vi-VN" b="0" dirty="0">
              <a:effectLst/>
            </a:endParaRPr>
          </a:p>
          <a:p>
            <a:r>
              <a:rPr lang="vi-VN" dirty="0"/>
              <a:t>- Điều gì làm mẹ Bo vui ?</a:t>
            </a:r>
            <a:endParaRPr lang="vi-VN" b="0" dirty="0">
              <a:effectLst/>
            </a:endParaRPr>
          </a:p>
          <a:p>
            <a:r>
              <a:rPr lang="vi-VN" dirty="0"/>
              <a:t>- Khách đến chơi nhà, Bo để mẹ phải nhắc Bo làm gì?</a:t>
            </a:r>
            <a:endParaRPr lang="vi-VN" b="0" dirty="0">
              <a:effectLst/>
            </a:endParaRPr>
          </a:p>
          <a:p>
            <a:r>
              <a:rPr lang="vi-VN" dirty="0"/>
              <a:t>- Thái độ của Bo ra sao khi thấy khách đến?</a:t>
            </a:r>
            <a:endParaRPr lang="vi-VN" b="0" dirty="0">
              <a:effectLst/>
            </a:endParaRPr>
          </a:p>
          <a:p>
            <a:pPr marL="0" indent="0">
              <a:buNone/>
            </a:pPr>
            <a:br>
              <a:rPr lang="vi-VN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55CC4-1D6B-4BC4-ADAF-02ADD46A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79" y="1649391"/>
            <a:ext cx="6836779" cy="51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7C4AC-B278-4C7F-B702-1C2F3950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8B40A-FECB-4973-8E0B-3FDF55F03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2339"/>
            <a:ext cx="8872959" cy="3954624"/>
          </a:xfrm>
        </p:spPr>
        <p:txBody>
          <a:bodyPr/>
          <a:lstStyle/>
          <a:p>
            <a:r>
              <a:rPr lang="vi-VN" dirty="0"/>
              <a:t> Khi vào bữa trưa, cô Chi ra ngoài nghe điện thoại, Bo đã làm gì?</a:t>
            </a:r>
            <a:endParaRPr lang="vi-VN" b="0" dirty="0">
              <a:effectLst/>
            </a:endParaRPr>
          </a:p>
          <a:p>
            <a:r>
              <a:rPr lang="vi-VN" dirty="0"/>
              <a:t>- Các con thấy hành động của bạn Bo ra sao?</a:t>
            </a:r>
            <a:endParaRPr lang="vi-VN" b="0" dirty="0">
              <a:effectLst/>
            </a:endParaRPr>
          </a:p>
          <a:p>
            <a:r>
              <a:rPr lang="vi-VN" dirty="0"/>
              <a:t>- Vì sao Bo lại có hành động thiếu lịch sự như vậy?</a:t>
            </a:r>
            <a:endParaRPr lang="vi-VN" b="0" dirty="0">
              <a:effectLst/>
            </a:endParaRPr>
          </a:p>
          <a:p>
            <a:r>
              <a:rPr lang="vi-VN" dirty="0"/>
              <a:t>- Thái độ của mẹ Bo lúc đấy như thế nào?</a:t>
            </a:r>
            <a:endParaRPr lang="vi-VN" b="0" dirty="0">
              <a:effectLst/>
            </a:endParaRPr>
          </a:p>
          <a:p>
            <a:r>
              <a:rPr lang="vi-VN" dirty="0"/>
              <a:t>- Mẹ đã giải thích cho Bo điều gì?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1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2CEB-A8CD-4039-997D-3E3334B2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8FADB3-4218-47EB-938E-E7754EF59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5" y="1690688"/>
            <a:ext cx="9034023" cy="5081638"/>
          </a:xfrm>
        </p:spPr>
      </p:pic>
    </p:spTree>
    <p:extLst>
      <p:ext uri="{BB962C8B-B14F-4D97-AF65-F5344CB8AC3E}">
        <p14:creationId xmlns:p14="http://schemas.microsoft.com/office/powerpoint/2010/main" val="98482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A3D0-28B3-4462-9E6D-6E4F7CE5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7ADB-28B3-46E3-B905-43BFAC17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08220" cy="1924572"/>
          </a:xfrm>
        </p:spPr>
        <p:txBody>
          <a:bodyPr>
            <a:normAutofit fontScale="77500" lnSpcReduction="20000"/>
          </a:bodyPr>
          <a:lstStyle/>
          <a:p>
            <a:r>
              <a:rPr lang="vi-VN" dirty="0"/>
              <a:t>Qua hành động của Bo, các con cho rằng cách cư xử của Bo như thế nào?</a:t>
            </a:r>
            <a:endParaRPr lang="vi-VN" b="0" dirty="0">
              <a:effectLst/>
            </a:endParaRPr>
          </a:p>
          <a:p>
            <a:r>
              <a:rPr lang="vi-VN" dirty="0"/>
              <a:t>- Được mẹ giải thích, Bo đã làm điều gì sau đó?</a:t>
            </a:r>
            <a:endParaRPr lang="vi-VN" b="0" dirty="0">
              <a:effectLst/>
            </a:endParaRPr>
          </a:p>
          <a:p>
            <a:r>
              <a:rPr lang="vi-VN" dirty="0"/>
              <a:t>- Bạn Bo đã thể hiện phép lịch sự khi khách tới nhà chưa?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7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1982A9-FC6A-4E77-8F4A-F3E907CEE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13" y="198067"/>
            <a:ext cx="2385531" cy="3370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A828D-AE22-4732-9BF0-BF3AF5A84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27" y="0"/>
            <a:ext cx="5258612" cy="3505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AC6FF-60CD-4FE0-A185-EC3D6EA0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1" y="4013793"/>
            <a:ext cx="3923082" cy="2610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0CAC2-840C-4D86-B0D4-D389D9A2B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04" y="3780220"/>
            <a:ext cx="4103707" cy="30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59</Words>
  <Application>Microsoft Office PowerPoint</Application>
  <PresentationFormat>Widescreen</PresentationFormat>
  <Paragraphs>18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KỸ NĂNG SỐNG LỊCH SỰ KHI KHÁCH TỚI NHÀ</vt:lpstr>
      <vt:lpstr>Ổn định tổ chức</vt:lpstr>
      <vt:lpstr>Mời trẻ xem video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KỸ NĂNG SỐNG LỊCH SỰ KHI KHÁCH TỚI NHÀ</dc:title>
  <dc:creator>TUAN ANH</dc:creator>
  <cp:lastModifiedBy>TUAN ANH</cp:lastModifiedBy>
  <cp:revision>3</cp:revision>
  <dcterms:created xsi:type="dcterms:W3CDTF">2021-04-05T00:59:14Z</dcterms:created>
  <dcterms:modified xsi:type="dcterms:W3CDTF">2021-04-05T01:25:22Z</dcterms:modified>
</cp:coreProperties>
</file>