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69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.VnAvant" panose="020B7200000000000000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C1775-46A6-4DF6-924B-8BF58BC19632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8D9A-FC47-4A31-BE29-FADA94FCB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8D9A-FC47-4A31-BE29-FADA94FCB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2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8D9A-FC47-4A31-BE29-FADA94FCB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B31E-BA97-47BF-A9B9-7A577E7DC8C8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501F-BCC5-46E7-9443-DDFCAB3B9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20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media" Target="../media/media24.m4a"/><Relationship Id="rId7" Type="http://schemas.openxmlformats.org/officeDocument/2006/relationships/image" Target="../media/image2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7.m4a"/><Relationship Id="rId7" Type="http://schemas.microsoft.com/office/2007/relationships/hdphoto" Target="../media/hdphoto13.wdp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audio" Target="../media/media8.m4a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microsoft.com/office/2007/relationships/hdphoto" Target="../media/hdphoto7.wdp"/><Relationship Id="rId4" Type="http://schemas.openxmlformats.org/officeDocument/2006/relationships/image" Target="../media/image6.jpg"/><Relationship Id="rId9" Type="http://schemas.openxmlformats.org/officeDocument/2006/relationships/image" Target="../media/image13.png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hdphoto" Target="../media/hdphoto10.wdp"/><Relationship Id="rId3" Type="http://schemas.microsoft.com/office/2007/relationships/media" Target="../media/media11.m4a"/><Relationship Id="rId7" Type="http://schemas.microsoft.com/office/2007/relationships/media" Target="../media/media13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openxmlformats.org/officeDocument/2006/relationships/image" Target="../media/image2.png"/><Relationship Id="rId5" Type="http://schemas.microsoft.com/office/2007/relationships/media" Target="../media/media12.m4a"/><Relationship Id="rId15" Type="http://schemas.microsoft.com/office/2007/relationships/hdphoto" Target="../media/hdphoto11.wdp"/><Relationship Id="rId10" Type="http://schemas.openxmlformats.org/officeDocument/2006/relationships/image" Target="../media/image16.jp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12" Type="http://schemas.microsoft.com/office/2007/relationships/hdphoto" Target="../media/hdphoto2.wdp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4.m4a"/><Relationship Id="rId11" Type="http://schemas.openxmlformats.org/officeDocument/2006/relationships/image" Target="../media/image8.png"/><Relationship Id="rId5" Type="http://schemas.microsoft.com/office/2007/relationships/media" Target="../media/media14.m4a"/><Relationship Id="rId10" Type="http://schemas.openxmlformats.org/officeDocument/2006/relationships/image" Target="../media/image20.png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2.png"/><Relationship Id="rId5" Type="http://schemas.microsoft.com/office/2007/relationships/media" Target="../media/media17.m4a"/><Relationship Id="rId10" Type="http://schemas.microsoft.com/office/2007/relationships/hdphoto" Target="../media/hdphoto2.wdp"/><Relationship Id="rId4" Type="http://schemas.openxmlformats.org/officeDocument/2006/relationships/audio" Target="../media/media16.m4a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17.m4a"/><Relationship Id="rId7" Type="http://schemas.openxmlformats.org/officeDocument/2006/relationships/image" Target="../media/image8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5465" y="601785"/>
            <a:ext cx="8192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ẦM NON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ĐÔ THỊ VIỆT H</a:t>
            </a:r>
            <a:r>
              <a:rPr lang="vi-V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4907" y="1753158"/>
            <a:ext cx="8413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LĨNH VỰC PHÁT TRIỂN NHẬN THỨC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5326" y="2538652"/>
            <a:ext cx="7222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tuổi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6942" y="6396335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latin typeface="+mj-lt"/>
              </a:rPr>
              <a:t>Năm học 201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latin typeface="+mj-lt"/>
              </a:rPr>
              <a:t>- 2020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1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3308" y="4709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0"/>
            <a:ext cx="7552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8725" y="1475192"/>
            <a:ext cx="5367820" cy="4189285"/>
            <a:chOff x="582814" y="932945"/>
            <a:chExt cx="5367820" cy="4189285"/>
          </a:xfrm>
        </p:grpSpPr>
        <p:grpSp>
          <p:nvGrpSpPr>
            <p:cNvPr id="9" name="Group 8"/>
            <p:cNvGrpSpPr/>
            <p:nvPr/>
          </p:nvGrpSpPr>
          <p:grpSpPr>
            <a:xfrm>
              <a:off x="2391508" y="932945"/>
              <a:ext cx="1463040" cy="1862048"/>
              <a:chOff x="2391508" y="932945"/>
              <a:chExt cx="1463040" cy="186204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>
                    <a:solidFill>
                      <a:srgbClr val="00B05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2814" y="3260182"/>
              <a:ext cx="1463040" cy="1862048"/>
              <a:chOff x="2391508" y="932945"/>
              <a:chExt cx="1463040" cy="186204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97319F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3</a:t>
                </a:r>
                <a:endParaRPr lang="en-US" sz="11500" b="1" dirty="0">
                  <a:solidFill>
                    <a:srgbClr val="97319F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87594" y="3260182"/>
              <a:ext cx="1463040" cy="1862048"/>
              <a:chOff x="2391508" y="932945"/>
              <a:chExt cx="1463040" cy="186204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7030A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1</a:t>
                </a:r>
                <a:endParaRPr lang="en-US" sz="11500" b="1" dirty="0">
                  <a:solidFill>
                    <a:srgbClr val="7030A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3472727" y="2485338"/>
              <a:ext cx="1618448" cy="10844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314333" y="2475913"/>
              <a:ext cx="1617784" cy="11033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555550" y="1475192"/>
            <a:ext cx="5367820" cy="4189285"/>
            <a:chOff x="6555550" y="1475192"/>
            <a:chExt cx="5367820" cy="4189285"/>
          </a:xfrm>
        </p:grpSpPr>
        <p:grpSp>
          <p:nvGrpSpPr>
            <p:cNvPr id="25" name="Group 24"/>
            <p:cNvGrpSpPr/>
            <p:nvPr/>
          </p:nvGrpSpPr>
          <p:grpSpPr>
            <a:xfrm>
              <a:off x="8364244" y="1475192"/>
              <a:ext cx="1463040" cy="1862048"/>
              <a:chOff x="2391508" y="932945"/>
              <a:chExt cx="1463040" cy="186204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>
                    <a:solidFill>
                      <a:srgbClr val="00B05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555550" y="3802429"/>
              <a:ext cx="1463040" cy="1862048"/>
              <a:chOff x="2391508" y="932945"/>
              <a:chExt cx="1463040" cy="186204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7030A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2</a:t>
                </a:r>
                <a:endParaRPr lang="en-US" sz="11500" b="1" dirty="0">
                  <a:solidFill>
                    <a:srgbClr val="7030A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0460330" y="3802429"/>
              <a:ext cx="1463040" cy="1862048"/>
              <a:chOff x="2391508" y="932945"/>
              <a:chExt cx="1463040" cy="186204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391508" y="1252025"/>
                <a:ext cx="1463040" cy="122388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617921" y="932945"/>
                <a:ext cx="1010213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7030A0"/>
                    </a:solidFill>
                    <a:latin typeface=".VnAvant" panose="020B7200000000000000" pitchFamily="34" charset="0"/>
                    <a:cs typeface="Times New Roman" panose="02020603050405020304" pitchFamily="18" charset="0"/>
                  </a:rPr>
                  <a:t>2</a:t>
                </a:r>
                <a:endParaRPr lang="en-US" sz="11500" b="1" dirty="0">
                  <a:solidFill>
                    <a:srgbClr val="7030A0"/>
                  </a:solidFill>
                  <a:latin typeface=".VnAvant" panose="020B72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H="1">
              <a:off x="7287069" y="3018160"/>
              <a:ext cx="1617784" cy="110334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418661" y="3037011"/>
              <a:ext cx="1618448" cy="10844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8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86743" y="6281318"/>
            <a:ext cx="505106" cy="505106"/>
          </a:xfrm>
          <a:prstGeom prst="rect">
            <a:avLst/>
          </a:prstGeom>
        </p:spPr>
      </p:pic>
      <p:pic>
        <p:nvPicPr>
          <p:cNvPr id="8" name="9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6347" y="105873"/>
            <a:ext cx="399614" cy="399614"/>
          </a:xfrm>
          <a:prstGeom prst="rect">
            <a:avLst/>
          </a:prstGeom>
        </p:spPr>
      </p:pic>
      <p:pic>
        <p:nvPicPr>
          <p:cNvPr id="16" name="8t ca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881" y="744457"/>
            <a:ext cx="470389" cy="4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0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8857" y="2475914"/>
            <a:ext cx="621734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9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871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6644"/>
            <a:ext cx="536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Yellow Car Beautiful Car Hand Drawn Car Cartoon Car, Domestic Car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Yellow Car Beautiful Car Hand Drawn Car Cartoon Car, Domestic Car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Coche Amarillo Coche De Dibujos Animados Coche Clásico Ilustración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Cartoon Cute Cartoon Kindergarten Clipart Ca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5575" y="100745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2"/>
            <a:ext cx="2123300" cy="1745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38" y="809621"/>
            <a:ext cx="2123300" cy="174508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55574" y="2953715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55575" y="4899972"/>
            <a:ext cx="5368200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9" y="868802"/>
            <a:ext cx="2123300" cy="174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9" y="4781871"/>
            <a:ext cx="2123300" cy="17450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1" y="4730308"/>
            <a:ext cx="2123300" cy="17450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89" y="2811726"/>
            <a:ext cx="2123300" cy="174508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823799" y="100745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23799" y="2996716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823799" y="488448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98" y="2812637"/>
            <a:ext cx="2123300" cy="1745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89" y="809620"/>
            <a:ext cx="2123300" cy="17450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85" y="2811726"/>
            <a:ext cx="2123300" cy="17450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33" y="4705052"/>
            <a:ext cx="2123300" cy="17450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32" y="4705053"/>
            <a:ext cx="2123300" cy="17450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83" y="4706095"/>
            <a:ext cx="2123300" cy="1745087"/>
          </a:xfrm>
          <a:prstGeom prst="rect">
            <a:avLst/>
          </a:prstGeom>
        </p:spPr>
      </p:pic>
      <p:pic>
        <p:nvPicPr>
          <p:cNvPr id="2" name="10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23776" y="91412"/>
            <a:ext cx="609600" cy="609600"/>
          </a:xfrm>
          <a:prstGeom prst="rect">
            <a:avLst/>
          </a:prstGeom>
        </p:spPr>
      </p:pic>
      <p:pic>
        <p:nvPicPr>
          <p:cNvPr id="3" name="10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69813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496" y="93962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Yellow Car Cartoon Car Classic Cars Car Illustration, Children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Yellow Car Beautiful Car Hand Drawn Car Cartoon Car, Domestic Car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Yellow Car Beautiful Car Hand Drawn Car Cartoon Car, Domestic Car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Coche Amarillo Coche De Dibujos Animados Coche Clásico Ilustración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Cartoon Cute Cartoon Kindergarten Clipart Ca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5575" y="100745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22"/>
            <a:ext cx="2123300" cy="1745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38" y="809621"/>
            <a:ext cx="2123300" cy="174508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55574" y="2953715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55575" y="4899972"/>
            <a:ext cx="5368200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69" y="868802"/>
            <a:ext cx="2123300" cy="17450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89" y="4781871"/>
            <a:ext cx="2123300" cy="17450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1" y="4730308"/>
            <a:ext cx="2123300" cy="17450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89" y="2811726"/>
            <a:ext cx="2123300" cy="174508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823799" y="100745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23799" y="2996716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823799" y="4884489"/>
            <a:ext cx="5368201" cy="11620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98" y="2812637"/>
            <a:ext cx="2123300" cy="1745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89" y="809620"/>
            <a:ext cx="2123300" cy="17450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85" y="2811726"/>
            <a:ext cx="2123300" cy="17450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33" y="4705052"/>
            <a:ext cx="2123300" cy="17450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32" y="4705053"/>
            <a:ext cx="2123300" cy="17450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83" y="4706095"/>
            <a:ext cx="2123300" cy="1745087"/>
          </a:xfrm>
          <a:prstGeom prst="rect">
            <a:avLst/>
          </a:prstGeom>
        </p:spPr>
      </p:pic>
      <p:cxnSp>
        <p:nvCxnSpPr>
          <p:cNvPr id="3" name="Straight Connector 2"/>
          <p:cNvCxnSpPr>
            <a:endCxn id="35" idx="1"/>
          </p:cNvCxnSpPr>
          <p:nvPr/>
        </p:nvCxnSpPr>
        <p:spPr>
          <a:xfrm>
            <a:off x="5523775" y="1588466"/>
            <a:ext cx="130002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8" idx="3"/>
          </p:cNvCxnSpPr>
          <p:nvPr/>
        </p:nvCxnSpPr>
        <p:spPr>
          <a:xfrm>
            <a:off x="5523775" y="3534722"/>
            <a:ext cx="1300024" cy="19462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6" idx="1"/>
            <a:endCxn id="19" idx="3"/>
          </p:cNvCxnSpPr>
          <p:nvPr/>
        </p:nvCxnSpPr>
        <p:spPr>
          <a:xfrm flipH="1">
            <a:off x="5523775" y="3577723"/>
            <a:ext cx="1300024" cy="190325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1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46310" y="2125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6644"/>
            <a:ext cx="608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139482" y="815925"/>
            <a:ext cx="9945859" cy="185693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lip Art Bee, HD Png Download ,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19" y="809668"/>
            <a:ext cx="2153688" cy="18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p Art Bee, HD Png Download ,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8" y="809667"/>
            <a:ext cx="2153688" cy="18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 Art Bee, HD Png Download ,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05" y="809668"/>
            <a:ext cx="2153688" cy="18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ip Art Bee, HD Png Download , Transparent Png Image - PNGit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96" y="809668"/>
            <a:ext cx="2153688" cy="18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 Diagonal Corner Rectangle 15"/>
          <p:cNvSpPr/>
          <p:nvPr/>
        </p:nvSpPr>
        <p:spPr>
          <a:xfrm>
            <a:off x="1139481" y="3953021"/>
            <a:ext cx="9945859" cy="185693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43633" y="2819552"/>
            <a:ext cx="817874" cy="8380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769648" y="2819552"/>
            <a:ext cx="817874" cy="8380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43633" y="5962905"/>
            <a:ext cx="817874" cy="8380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69648" y="6014371"/>
            <a:ext cx="817874" cy="8380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Blue Birds - Birds Clip Art | Cartoon birds, Bird clipart,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3953021"/>
            <a:ext cx="1899993" cy="18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Blue Birds - Birds Clip Art | Cartoon birds, Bird clipart,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25" y="3931491"/>
            <a:ext cx="1899993" cy="18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Blue Birds - Birds Clip Art | Cartoon birds, Bird clipart,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56" y="3953021"/>
            <a:ext cx="1899993" cy="18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lue Birds - Birds Clip Art | Cartoon birds, Bird clipart,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25" y="3958298"/>
            <a:ext cx="1899993" cy="18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2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65535" y="74905"/>
            <a:ext cx="609600" cy="609600"/>
          </a:xfrm>
          <a:prstGeom prst="rect">
            <a:avLst/>
          </a:prstGeom>
        </p:spPr>
      </p:pic>
      <p:pic>
        <p:nvPicPr>
          <p:cNvPr id="3" name="12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5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8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2012" y="2700997"/>
            <a:ext cx="6016391" cy="76944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3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5407" y="3470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28" t="37417" r="64934" b="807"/>
          <a:stretch/>
        </p:blipFill>
        <p:spPr>
          <a:xfrm>
            <a:off x="7823499" y="354982"/>
            <a:ext cx="3812344" cy="3228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69" y="286685"/>
            <a:ext cx="7734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1814"/>
            <a:ext cx="8072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“Pointer options” </a:t>
            </a:r>
          </a:p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27527" t="19462" r="22073" b="-14085"/>
          <a:stretch/>
        </p:blipFill>
        <p:spPr>
          <a:xfrm>
            <a:off x="7823499" y="3685282"/>
            <a:ext cx="3812344" cy="3739964"/>
          </a:xfrm>
          <a:prstGeom prst="rect">
            <a:avLst/>
          </a:prstGeom>
        </p:spPr>
      </p:pic>
      <p:pic>
        <p:nvPicPr>
          <p:cNvPr id="9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7969" y="6520375"/>
            <a:ext cx="337625" cy="337625"/>
          </a:xfrm>
          <a:prstGeom prst="rect">
            <a:avLst/>
          </a:prstGeom>
        </p:spPr>
      </p:pic>
      <p:pic>
        <p:nvPicPr>
          <p:cNvPr id="10" name="c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1903" y="808925"/>
            <a:ext cx="288235" cy="288235"/>
          </a:xfrm>
          <a:prstGeom prst="rect">
            <a:avLst/>
          </a:prstGeom>
        </p:spPr>
      </p:pic>
      <p:pic>
        <p:nvPicPr>
          <p:cNvPr id="11" name="c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17773" y="4113174"/>
            <a:ext cx="291548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0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219" y="2264899"/>
            <a:ext cx="8913339" cy="7078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p d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0288" y="2972785"/>
            <a:ext cx="609600" cy="609600"/>
          </a:xfrm>
          <a:prstGeom prst="rect">
            <a:avLst/>
          </a:prstGeom>
        </p:spPr>
      </p:pic>
      <p:pic>
        <p:nvPicPr>
          <p:cNvPr id="2" name="2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187234" y="5562599"/>
            <a:ext cx="609600" cy="5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1868" y="-9167"/>
            <a:ext cx="819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96274" y="584773"/>
            <a:ext cx="3277773" cy="27854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16418" y="584774"/>
            <a:ext cx="3277773" cy="27854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 descr="QUẢ CAM… | Giêsu Chạnh Lòng Thươ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667" y1="6522" x2="41333" y2="17754"/>
                        <a14:foregroundMark x1="55667" y1="14130" x2="57667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76" y="874524"/>
            <a:ext cx="1419528" cy="1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292422" y="3547387"/>
            <a:ext cx="3277773" cy="27854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96274" y="3479377"/>
            <a:ext cx="3277773" cy="27854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8128" y="2301799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Picture 2" descr="QUẢ CAM… | Giêsu Chạnh Lòng Thươ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667" y1="6522" x2="41333" y2="17754"/>
                        <a14:foregroundMark x1="55667" y1="14130" x2="57667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68" y="761985"/>
            <a:ext cx="1419528" cy="1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Ả CAM… | Giêsu Chạnh Lòng Thươ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667" y1="6522" x2="41333" y2="17754"/>
                        <a14:foregroundMark x1="55667" y1="14130" x2="57667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5" y="1971605"/>
            <a:ext cx="1419528" cy="1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QUẢ CAM… | Giêsu Chạnh Lòng Thươ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667" y1="6522" x2="41333" y2="17754"/>
                        <a14:foregroundMark x1="55667" y1="14130" x2="57667" y2="23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91" y="1879000"/>
            <a:ext cx="1419528" cy="1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383" y="3547387"/>
            <a:ext cx="1364903" cy="13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61" y="3577850"/>
            <a:ext cx="1364903" cy="13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76" y="4803721"/>
            <a:ext cx="1364903" cy="13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78" y="4659552"/>
            <a:ext cx="1364903" cy="13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ến nơi một trái sầu riêng có thể lên giá tới 730 triệu/trái | Báo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164">
            <a:off x="7799254" y="411024"/>
            <a:ext cx="2129211" cy="16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Đến nơi một trái sầu riêng có thể lên giá tới 730 triệu/trái | Báo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6035">
            <a:off x="8966890" y="1305801"/>
            <a:ext cx="2129211" cy="16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62071" y="110921"/>
            <a:ext cx="609600" cy="609600"/>
          </a:xfrm>
          <a:prstGeom prst="rect">
            <a:avLst/>
          </a:prstGeom>
        </p:spPr>
      </p:pic>
      <p:pic>
        <p:nvPicPr>
          <p:cNvPr id="10" name="3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0976" y="27564"/>
            <a:ext cx="414479" cy="414479"/>
          </a:xfrm>
          <a:prstGeom prst="rect">
            <a:avLst/>
          </a:prstGeom>
        </p:spPr>
      </p:pic>
      <p:pic>
        <p:nvPicPr>
          <p:cNvPr id="2" name="Picture 2" descr="Măng Cầu - trái cây việt | trái cây viêt nam | trái cây ngoại nhập ...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24578" y1="81750" x2="46717" y2="81500"/>
                        <a14:backgroundMark x1="50281" y1="66500" x2="58161" y2="7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23" y="3738344"/>
            <a:ext cx="3099689" cy="23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Đến nơi một trái sầu riêng có thể lên giá tới 730 triệu/trái | Báo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0424">
            <a:off x="7559879" y="1691002"/>
            <a:ext cx="2129211" cy="16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Funny Cat Cartoon Royalty Free Cliparts, Vectors, And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71002" y="225084"/>
            <a:ext cx="3516923" cy="3010487"/>
            <a:chOff x="1871002" y="225084"/>
            <a:chExt cx="3516923" cy="3010487"/>
          </a:xfrm>
        </p:grpSpPr>
        <p:sp>
          <p:nvSpPr>
            <p:cNvPr id="5" name="Regular Pentagon 4"/>
            <p:cNvSpPr/>
            <p:nvPr/>
          </p:nvSpPr>
          <p:spPr>
            <a:xfrm>
              <a:off x="1871002" y="225084"/>
              <a:ext cx="3516923" cy="3010487"/>
            </a:xfrm>
            <a:prstGeom prst="pentagon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Funny cat cartoon stock illustration. Illustration of children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1948" y1="27154" x2="8918" y2="38462"/>
                          <a14:foregroundMark x1="29784" y1="29538" x2="26407" y2="42077"/>
                          <a14:foregroundMark x1="15238" y1="1385" x2="13420" y2="16923"/>
                          <a14:foregroundMark x1="60606" y1="15615" x2="49091" y2="28154"/>
                          <a14:foregroundMark x1="15584" y1="40385" x2="16710" y2="45077"/>
                          <a14:foregroundMark x1="24156" y1="34769" x2="24156" y2="42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7"/>
            <a:stretch/>
          </p:blipFill>
          <p:spPr bwMode="auto">
            <a:xfrm>
              <a:off x="3235568" y="384468"/>
              <a:ext cx="1083213" cy="132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Funny cat cartoon stock illustration. Illustration of children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1948" y1="27154" x2="8918" y2="38462"/>
                          <a14:foregroundMark x1="29784" y1="29538" x2="26407" y2="42077"/>
                          <a14:foregroundMark x1="15238" y1="1385" x2="13420" y2="16923"/>
                          <a14:foregroundMark x1="60606" y1="15615" x2="49091" y2="28154"/>
                          <a14:foregroundMark x1="15584" y1="40385" x2="16710" y2="45077"/>
                          <a14:foregroundMark x1="24156" y1="34769" x2="24156" y2="42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7"/>
            <a:stretch/>
          </p:blipFill>
          <p:spPr bwMode="auto">
            <a:xfrm>
              <a:off x="2546250" y="1566154"/>
              <a:ext cx="1083213" cy="132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Funny cat cartoon stock illustration. Illustration of children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1948" y1="27154" x2="8918" y2="38462"/>
                          <a14:foregroundMark x1="29784" y1="29538" x2="26407" y2="42077"/>
                          <a14:foregroundMark x1="15238" y1="1385" x2="13420" y2="16923"/>
                          <a14:foregroundMark x1="60606" y1="15615" x2="49091" y2="28154"/>
                          <a14:foregroundMark x1="15584" y1="40385" x2="16710" y2="45077"/>
                          <a14:foregroundMark x1="24156" y1="34769" x2="24156" y2="42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7"/>
            <a:stretch/>
          </p:blipFill>
          <p:spPr bwMode="auto">
            <a:xfrm>
              <a:off x="3763104" y="1792315"/>
              <a:ext cx="1083213" cy="132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385538" y="225084"/>
            <a:ext cx="3516923" cy="3010487"/>
            <a:chOff x="7385538" y="225084"/>
            <a:chExt cx="3516923" cy="3010487"/>
          </a:xfrm>
        </p:grpSpPr>
        <p:sp>
          <p:nvSpPr>
            <p:cNvPr id="4" name="Regular Pentagon 3"/>
            <p:cNvSpPr/>
            <p:nvPr/>
          </p:nvSpPr>
          <p:spPr>
            <a:xfrm>
              <a:off x="7385538" y="225084"/>
              <a:ext cx="3516923" cy="3010487"/>
            </a:xfrm>
            <a:prstGeom prst="pentagon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Photo from album &quot;Мультяшные рыбки и морские зверушки&quot; 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4539" y1="24731" x2="84133" y2="46237"/>
                          <a14:foregroundMark x1="70111" y1="29032" x2="76753" y2="387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819" y="1083212"/>
              <a:ext cx="1363509" cy="9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hoto from album &quot;Мультяшные рыбки и морские зверушки&quot; 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4539" y1="24731" x2="84133" y2="46237"/>
                          <a14:foregroundMark x1="70111" y1="29032" x2="76753" y2="387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486" y="2060137"/>
              <a:ext cx="1363509" cy="9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Photo from album &quot;Мультяшные рыбки и морские зверушки&quot; 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4539" y1="24731" x2="84133" y2="46237"/>
                          <a14:foregroundMark x1="70111" y1="29032" x2="76753" y2="387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328" y="764906"/>
              <a:ext cx="1363509" cy="9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Photo from album &quot;Мультяшные рыбки и морские зверушки&quot; on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4539" y1="24731" x2="84133" y2="46237"/>
                          <a14:foregroundMark x1="70111" y1="29032" x2="76753" y2="387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9" y="1820544"/>
              <a:ext cx="1363509" cy="9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536830" y="3151166"/>
            <a:ext cx="3516923" cy="3010487"/>
            <a:chOff x="4536830" y="3151166"/>
            <a:chExt cx="3516923" cy="3010487"/>
          </a:xfrm>
        </p:grpSpPr>
        <p:sp>
          <p:nvSpPr>
            <p:cNvPr id="6" name="Regular Pentagon 5"/>
            <p:cNvSpPr/>
            <p:nvPr/>
          </p:nvSpPr>
          <p:spPr>
            <a:xfrm>
              <a:off x="4536830" y="3151166"/>
              <a:ext cx="3516923" cy="3010487"/>
            </a:xfrm>
            <a:prstGeom prst="pentagon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Funny butterfly cartoon Royalty Free Vector Imag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327" y1="40517" x2="48387" y2="59052"/>
                          <a14:foregroundMark x1="40092" y1="45690" x2="40092" y2="45690"/>
                          <a14:foregroundMark x1="42857" y1="44397" x2="42857" y2="44397"/>
                          <a14:foregroundMark x1="44700" y1="43103" x2="44700" y2="43103"/>
                          <a14:foregroundMark x1="45622" y1="42672" x2="45622" y2="42672"/>
                          <a14:foregroundMark x1="76959" y1="47845" x2="95392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5"/>
            <a:stretch/>
          </p:blipFill>
          <p:spPr bwMode="auto">
            <a:xfrm>
              <a:off x="4670298" y="3926358"/>
              <a:ext cx="1199446" cy="119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Funny butterfly cartoon Royalty Free Vector Imag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327" y1="40517" x2="48387" y2="59052"/>
                          <a14:foregroundMark x1="40092" y1="45690" x2="40092" y2="45690"/>
                          <a14:foregroundMark x1="42857" y1="44397" x2="42857" y2="44397"/>
                          <a14:foregroundMark x1="44700" y1="43103" x2="44700" y2="43103"/>
                          <a14:foregroundMark x1="45622" y1="42672" x2="45622" y2="42672"/>
                          <a14:foregroundMark x1="76959" y1="47845" x2="95392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5"/>
            <a:stretch/>
          </p:blipFill>
          <p:spPr bwMode="auto">
            <a:xfrm>
              <a:off x="5762302" y="3369659"/>
              <a:ext cx="1199446" cy="119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Funny butterfly cartoon Royalty Free Vector Imag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327" y1="40517" x2="48387" y2="59052"/>
                          <a14:foregroundMark x1="40092" y1="45690" x2="40092" y2="45690"/>
                          <a14:foregroundMark x1="42857" y1="44397" x2="42857" y2="44397"/>
                          <a14:foregroundMark x1="44700" y1="43103" x2="44700" y2="43103"/>
                          <a14:foregroundMark x1="45622" y1="42672" x2="45622" y2="42672"/>
                          <a14:foregroundMark x1="76959" y1="47845" x2="95392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5"/>
            <a:stretch/>
          </p:blipFill>
          <p:spPr bwMode="auto">
            <a:xfrm>
              <a:off x="6453638" y="4492791"/>
              <a:ext cx="1199446" cy="119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Funny butterfly cartoon Royalty Free Vector Image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327" y1="40517" x2="48387" y2="59052"/>
                          <a14:foregroundMark x1="40092" y1="45690" x2="40092" y2="45690"/>
                          <a14:foregroundMark x1="42857" y1="44397" x2="42857" y2="44397"/>
                          <a14:foregroundMark x1="44700" y1="43103" x2="44700" y2="43103"/>
                          <a14:foregroundMark x1="45622" y1="42672" x2="45622" y2="42672"/>
                          <a14:foregroundMark x1="76959" y1="47845" x2="95392" y2="844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5"/>
            <a:stretch/>
          </p:blipFill>
          <p:spPr bwMode="auto">
            <a:xfrm>
              <a:off x="5216300" y="4970539"/>
              <a:ext cx="1199446" cy="119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4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22" y="2995978"/>
            <a:ext cx="1241163" cy="10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61" y="5169316"/>
            <a:ext cx="1241163" cy="10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ình mặt cười - Tổng hợp những hình mặt cười đẹ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9833" y1="26889" x2="34833" y2="48778"/>
                        <a14:foregroundMark x1="62750" y1="26889" x2="63750" y2="49444"/>
                        <a14:foregroundMark x1="29833" y1="30889" x2="43333" y2="32889"/>
                        <a14:foregroundMark x1="56750" y1="34222" x2="67667" y2="2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29" y="3144955"/>
            <a:ext cx="1448861" cy="10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4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6236" y="160338"/>
            <a:ext cx="411152" cy="4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un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89798" y="5005532"/>
            <a:ext cx="609600" cy="609600"/>
          </a:xfrm>
          <a:prstGeom prst="rect">
            <a:avLst/>
          </a:prstGeom>
        </p:spPr>
      </p:pic>
      <p:pic>
        <p:nvPicPr>
          <p:cNvPr id="23" name="Sai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78016" y="2888721"/>
            <a:ext cx="609600" cy="609600"/>
          </a:xfrm>
          <a:prstGeom prst="rect">
            <a:avLst/>
          </a:prstGeom>
        </p:spPr>
      </p:pic>
      <p:pic>
        <p:nvPicPr>
          <p:cNvPr id="14" name="Sai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3559" y="949413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896" y="0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ĩa ăn gốm sứ thiên nhiên phong cách Bắc Âu - Nhật Minh Decor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" y="1153549"/>
            <a:ext cx="4811153" cy="48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ập làm văn lớp 5: Tả quả xoài - 4 bài văn mẫu tả quả xoài - VnDoc.com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600" y1="23971" x2="15400" y2="23487"/>
                        <a14:foregroundMark x1="15600" y1="24697" x2="18200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1" y="1693253"/>
            <a:ext cx="2137932" cy="17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ập làm văn lớp 5: Tả quả xoài - 4 bài văn mẫu tả quả xoài - VnDoc.com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600" y1="23971" x2="15400" y2="23487"/>
                        <a14:foregroundMark x1="15600" y1="24697" x2="18200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88" y="3485714"/>
            <a:ext cx="2137932" cy="17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36084" y="3428999"/>
            <a:ext cx="408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Tập làm văn lớp 5: Tả quả xoài - 4 bài văn mẫu tả quả xoài - VnDoc.com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600" y1="23971" x2="15400" y2="23487"/>
                        <a14:foregroundMark x1="15600" y1="24697" x2="18200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34" y="2380402"/>
            <a:ext cx="2137932" cy="17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ập làm văn lớp 5: Tả quả xoài - 4 bài văn mẫu tả quả xoài - VnDoc.co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600" y1="23971" x2="15400" y2="23487"/>
                        <a14:foregroundMark x1="15600" y1="24697" x2="18200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67" y="2562266"/>
            <a:ext cx="1286248" cy="10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81262" y="658946"/>
            <a:ext cx="3631077" cy="1258149"/>
            <a:chOff x="6681262" y="658946"/>
            <a:chExt cx="3631077" cy="1258149"/>
          </a:xfrm>
        </p:grpSpPr>
        <p:pic>
          <p:nvPicPr>
            <p:cNvPr id="7" name="Picture 4" descr="Tập làm văn lớp 5: Tả quả xoài - 4 bài văn mẫu tả quả xoài - VnDoc.co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5600" y1="23971" x2="15400" y2="23487"/>
                          <a14:foregroundMark x1="15600" y1="24697" x2="18200" y2="27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231" y="658946"/>
              <a:ext cx="1286248" cy="106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81262" y="901432"/>
              <a:ext cx="9003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4" descr="Tập làm văn lớp 5: Tả quả xoài - 4 bài văn mẫu tả quả xoài - VnDoc.co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5600" y1="23971" x2="15400" y2="23487"/>
                          <a14:foregroundMark x1="15600" y1="24697" x2="18200" y2="27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091" y="722993"/>
              <a:ext cx="1286248" cy="106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789727" y="4656454"/>
            <a:ext cx="2047995" cy="1161710"/>
            <a:chOff x="6789727" y="4656454"/>
            <a:chExt cx="2047995" cy="1161710"/>
          </a:xfrm>
        </p:grpSpPr>
        <p:sp>
          <p:nvSpPr>
            <p:cNvPr id="13" name="Rectangle 12"/>
            <p:cNvSpPr/>
            <p:nvPr/>
          </p:nvSpPr>
          <p:spPr>
            <a:xfrm>
              <a:off x="6789727" y="4802501"/>
              <a:ext cx="76174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4" descr="Tập làm văn lớp 5: Tả quả xoài - 4 bài văn mẫu tả quả xoài - VnDoc.co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5600" y1="23971" x2="15400" y2="23487"/>
                          <a14:foregroundMark x1="15600" y1="24697" x2="18200" y2="27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474" y="4656454"/>
              <a:ext cx="1286248" cy="106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692929" y="2562265"/>
            <a:ext cx="4904957" cy="1237226"/>
            <a:chOff x="6692929" y="2562265"/>
            <a:chExt cx="4904957" cy="1237226"/>
          </a:xfrm>
        </p:grpSpPr>
        <p:sp>
          <p:nvSpPr>
            <p:cNvPr id="12" name="Rectangle 11"/>
            <p:cNvSpPr/>
            <p:nvPr/>
          </p:nvSpPr>
          <p:spPr>
            <a:xfrm>
              <a:off x="6692929" y="2783828"/>
              <a:ext cx="76174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4" descr="Tập làm văn lớp 5: Tả quả xoài - 4 bài văn mẫu tả quả xoài - VnDoc.co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5600" y1="23971" x2="15400" y2="23487"/>
                          <a14:foregroundMark x1="15600" y1="24697" x2="18200" y2="27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1896" y="2562266"/>
              <a:ext cx="1286248" cy="106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Tập làm văn lớp 5: Tả quả xoài - 4 bài văn mẫu tả quả xoài - VnDoc.co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5600" y1="23971" x2="15400" y2="23487"/>
                          <a14:foregroundMark x1="15600" y1="24697" x2="18200" y2="27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1638" y="2562265"/>
              <a:ext cx="1286248" cy="106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4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10866" y="49346"/>
            <a:ext cx="609600" cy="609600"/>
          </a:xfrm>
          <a:prstGeom prst="rect">
            <a:avLst/>
          </a:prstGeom>
        </p:spPr>
      </p:pic>
      <p:pic>
        <p:nvPicPr>
          <p:cNvPr id="3" name="4a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9717" y="476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ai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20793" y="4502585"/>
            <a:ext cx="609600" cy="609600"/>
          </a:xfrm>
          <a:prstGeom prst="rect">
            <a:avLst/>
          </a:prstGeom>
        </p:spPr>
      </p:pic>
      <p:pic>
        <p:nvPicPr>
          <p:cNvPr id="24" name="Sai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1660" y="3193357"/>
            <a:ext cx="609600" cy="609600"/>
          </a:xfrm>
          <a:prstGeom prst="rect">
            <a:avLst/>
          </a:prstGeom>
        </p:spPr>
      </p:pic>
      <p:pic>
        <p:nvPicPr>
          <p:cNvPr id="10" name="Dung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5993" y="1827026"/>
            <a:ext cx="609600" cy="609600"/>
          </a:xfrm>
          <a:prstGeom prst="rect">
            <a:avLst/>
          </a:prstGeom>
        </p:spPr>
      </p:pic>
      <p:pic>
        <p:nvPicPr>
          <p:cNvPr id="2050" name="Picture 2" descr="tree-576848_1280 - International Tree Found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85"/>
            <a:ext cx="5573867" cy="57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60" y="809174"/>
            <a:ext cx="715368" cy="7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2" y="2260944"/>
            <a:ext cx="838889" cy="8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90" y="2361526"/>
            <a:ext cx="1127618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306391" y="4159220"/>
            <a:ext cx="1795151" cy="1155997"/>
            <a:chOff x="7306391" y="1267050"/>
            <a:chExt cx="1795151" cy="1155997"/>
          </a:xfrm>
        </p:grpSpPr>
        <p:sp>
          <p:nvSpPr>
            <p:cNvPr id="5" name="TextBox 4"/>
            <p:cNvSpPr txBox="1"/>
            <p:nvPr/>
          </p:nvSpPr>
          <p:spPr>
            <a:xfrm>
              <a:off x="7306391" y="1407384"/>
              <a:ext cx="761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137" y="1267050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260911" y="1539297"/>
            <a:ext cx="2494270" cy="1140273"/>
            <a:chOff x="7306390" y="4663824"/>
            <a:chExt cx="2494270" cy="1140273"/>
          </a:xfrm>
        </p:grpSpPr>
        <p:sp>
          <p:nvSpPr>
            <p:cNvPr id="12" name="Rectangle 11"/>
            <p:cNvSpPr/>
            <p:nvPr/>
          </p:nvSpPr>
          <p:spPr>
            <a:xfrm>
              <a:off x="7306390" y="4788434"/>
              <a:ext cx="76174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338" y="4663824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255" y="4675889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306391" y="2912168"/>
            <a:ext cx="3616321" cy="1144126"/>
            <a:chOff x="7306391" y="2912168"/>
            <a:chExt cx="3616321" cy="1144126"/>
          </a:xfrm>
        </p:grpSpPr>
        <p:sp>
          <p:nvSpPr>
            <p:cNvPr id="11" name="Rectangle 10"/>
            <p:cNvSpPr/>
            <p:nvPr/>
          </p:nvSpPr>
          <p:spPr>
            <a:xfrm>
              <a:off x="7306391" y="3040631"/>
              <a:ext cx="76174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endPara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137" y="2912168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054" y="2924233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Ý nghĩa của quả táo trong tình yêu có thể bạn chưa biế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8633" y1="20352" x2="73633" y2="6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9307" y="2948520"/>
              <a:ext cx="1033405" cy="103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23" y="1913431"/>
            <a:ext cx="897942" cy="8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6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5868" y="6434453"/>
            <a:ext cx="423547" cy="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0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12" y="1968340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06506" y="4642009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2" name="Picture 11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56" y="1968340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06" y="1968340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2" y="1968340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37150" y="4642009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97250" y="4642009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6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7852" y="36731"/>
            <a:ext cx="527158" cy="527158"/>
          </a:xfrm>
          <a:prstGeom prst="rect">
            <a:avLst/>
          </a:prstGeom>
        </p:spPr>
      </p:pic>
      <p:pic>
        <p:nvPicPr>
          <p:cNvPr id="3" name="6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4734" y="868689"/>
            <a:ext cx="207811" cy="207811"/>
          </a:xfrm>
          <a:prstGeom prst="rect">
            <a:avLst/>
          </a:prstGeom>
        </p:spPr>
      </p:pic>
      <p:pic>
        <p:nvPicPr>
          <p:cNvPr id="6" name="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056" y="56388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4.375E-6 3.7037E-7 L 4.375E-6 3.7037E-7 C 0.00312 3.7037E-7 0.00651 0.00023 0.00976 0.00046 C 0.01158 0.00069 0.01341 0.00093 0.0151 0.00116 C 0.02031 0.00162 0.02552 0.00185 0.03059 0.00231 C 0.03333 0.00255 0.03593 0.00255 0.03841 0.00278 C 0.04856 0.00463 0.04349 0.00393 0.0539 0.00486 L 0.10117 0.00417 C 0.11406 0.0037 0.10247 0.00347 0.11224 0.00278 C 0.11731 0.00255 0.12252 0.00255 0.12773 0.00231 C 0.13099 0.00208 0.13437 0.00185 0.13763 0.00185 L 0.14856 0.00116 C 0.15481 0.00069 0.16132 0.00046 0.16744 3.7037E-7 C 0.16992 -0.00023 0.17252 -0.00069 0.17513 -0.00069 C 0.19088 -0.00093 0.20677 -0.00069 0.22239 -0.00069 L 0.22474 3.7037E-7 C 0.23398 3.7037E-7 0.24296 0.00023 0.25234 0.00046 C 0.25377 0.00069 0.25546 0.00069 0.25664 0.00116 C 0.25755 0.00139 0.25807 0.00185 0.25885 0.00231 C 0.2595 0.00208 0.26484 -0.00046 0.26224 -0.00116 C 0.26041 -0.00185 0.25846 -0.00046 0.25664 3.7037E-7 C 0.25533 0.00023 0.25377 0.00023 0.25234 0.00046 C 0.25403 -0.00093 0.2552 -0.00139 0.25572 -0.00301 C 0.25586 -0.0037 0.25572 -0.00417 0.25572 -0.00463 L 0.25572 -0.00463 L 0.25664 0.00046 L 0.25 -0.00185 " pathEditMode="relative" rAng="0" ptsTypes="AAAAAAAAAAAAAAAAAAAAA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405633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22" y="1405633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25" y="1420135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Ý nghĩa của quả táo trong tình yêu có thể bạn chưa bi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633" y1="20352" x2="73633" y2="6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17" y="1448354"/>
            <a:ext cx="2538711" cy="253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5069" y="3783880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19" y="3783879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30790" y="3783878"/>
            <a:ext cx="1175322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7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17380" y="222069"/>
            <a:ext cx="267599" cy="267599"/>
          </a:xfrm>
          <a:prstGeom prst="rect">
            <a:avLst/>
          </a:prstGeom>
        </p:spPr>
      </p:pic>
      <p:pic>
        <p:nvPicPr>
          <p:cNvPr id="2" name="T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9622" y="965850"/>
            <a:ext cx="170618" cy="1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4.16667E-6 -0.0044 L -4.16667E-6 -0.0044 C 0.00508 -0.00417 0.01029 -0.00347 0.0155 -0.00347 C 0.11029 -0.00347 0.08737 -0.00255 0.13425 -0.00509 C 0.14987 -0.00857 0.13477 -0.00556 0.14831 -0.00764 C 0.16732 -0.01065 0.14948 -0.0081 0.16394 -0.00996 C 0.17696 -0.00903 0.1905 -0.00903 0.203 -0.00671 L 0.20756 -0.00602 L 0.20938 -0.00602 " pathEditMode="relative" rAng="0" ptsTypes="AAAAAAA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03255 0.00116 L 0.03255 0.00116 C 0.03763 0.00139 0.04284 0.00208 0.04805 0.00208 C 0.14284 0.00208 0.11992 0.00301 0.1668 0.00046 C 0.18242 -0.00301 0.16732 2.22222E-6 0.18086 -0.00209 C 0.19987 -0.00509 0.18203 -0.00255 0.19648 -0.0044 C 0.2095 -0.00347 0.22305 -0.00347 0.23555 -0.00116 L 0.2401 -0.00047 L 0.24193 -0.00047 " pathEditMode="relative" rAng="0" ptsTypes="AAAAAAA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190</Words>
  <Application>Microsoft Office PowerPoint</Application>
  <PresentationFormat>Widescreen</PresentationFormat>
  <Paragraphs>41</Paragraphs>
  <Slides>15</Slides>
  <Notes>2</Notes>
  <HiddenSlides>0</HiddenSlides>
  <MMClips>33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.VnAvant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Nguyen</dc:creator>
  <cp:lastModifiedBy>ismail - [2010]</cp:lastModifiedBy>
  <cp:revision>264</cp:revision>
  <dcterms:created xsi:type="dcterms:W3CDTF">2020-04-04T03:06:42Z</dcterms:created>
  <dcterms:modified xsi:type="dcterms:W3CDTF">2022-05-29T06:33:17Z</dcterms:modified>
</cp:coreProperties>
</file>