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29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microsoft.com/office/2007/relationships/hdphoto" Target="../media/hdphoto2.wdp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5" Type="http://schemas.openxmlformats.org/officeDocument/2006/relationships/image" Target="../media/image32.png"/><Relationship Id="rId10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28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audio" Target="../media/media3.mp3"/><Relationship Id="rId16" Type="http://schemas.openxmlformats.org/officeDocument/2006/relationships/image" Target="../media/image19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Lớp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smtClean="0">
                <a:solidFill>
                  <a:srgbClr val="0070C0"/>
                </a:solidFill>
              </a:rPr>
              <a:t>MGN</a:t>
            </a:r>
            <a:endParaRPr lang="en-US" sz="3200" dirty="0">
              <a:solidFill>
                <a:srgbClr val="0070C0"/>
              </a:solidFill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621</TotalTime>
  <Words>115</Words>
  <Application>Microsoft Office PowerPoint</Application>
  <PresentationFormat>On-screen Show (4:3)</PresentationFormat>
  <Paragraphs>51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</cp:lastModifiedBy>
  <cp:revision>33</cp:revision>
  <dcterms:created xsi:type="dcterms:W3CDTF">2020-11-04T12:33:24Z</dcterms:created>
  <dcterms:modified xsi:type="dcterms:W3CDTF">2021-03-01T10:14:28Z</dcterms:modified>
</cp:coreProperties>
</file>