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5" r:id="rId4"/>
    <p:sldId id="281" r:id="rId5"/>
    <p:sldId id="286" r:id="rId6"/>
    <p:sldId id="287" r:id="rId7"/>
    <p:sldId id="268" r:id="rId8"/>
    <p:sldId id="276" r:id="rId9"/>
    <p:sldId id="278" r:id="rId10"/>
    <p:sldId id="277" r:id="rId11"/>
    <p:sldId id="288" r:id="rId12"/>
    <p:sldId id="280" r:id="rId13"/>
    <p:sldId id="279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5306-E971-4886-B374-8BE1E45D3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56EB4-6710-4BC8-B939-F2AE03AD3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B17CF-4A94-4AA8-85AF-C3F3B21D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1415-BFEF-4164-A83E-D9A59B4F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82B77-F6C2-40F2-B307-5ED251B9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8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78DF-D453-4304-BDEF-3A69FC59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9736A-462E-48AC-BD05-FA839302D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7000E-93F6-4C90-A6AC-D958DE89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02FE6-55F4-4E5F-91FF-C4254520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F17B2-0FDC-4599-B09C-06D3610F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CF59B2-8918-4E93-9FA6-E1A49D963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F5414-2289-45B1-A01F-4BD57536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C07F-71E8-4124-B32C-69C71F47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115CF-5A5F-41F8-BEA5-F682E6F2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6821-C207-4C74-89A0-CD2FA00C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1AFC-EF15-433E-A38C-10408672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2CC2-26B8-47FF-8115-300EDD80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DD8AE-E022-4F98-94A2-1D84777F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3568C-5EBF-4B4F-B7FD-B234E6E5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EB95-DE38-475F-9BDA-5FD7B4C3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5BBC-4BEB-4ED1-B7DD-68A6B17D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C93BD-5256-4718-93C2-16D38B222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7240-251A-40A9-9C62-8D0305254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FC6A-D98B-4683-A17D-B1A4235D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35A7-6FCB-4709-8474-C3AAD6B0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2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90FE-2792-48F5-9170-B9BB26D1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D6E0-5AA4-4DC5-90AB-E79E9C956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68CC8-A39D-4BD7-8984-494FFB9BF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A4FFB-9BB1-4D1B-BBCC-4D5F941F1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43660-39B9-4CB5-9363-A560653F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0DFB6-DA96-4E5B-AC2C-D0EC110D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8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D6BD-A73D-434D-B3D8-68C43E4C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606C9-632E-4383-B0CB-747082CE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DA7B3-CB0C-4EBF-912C-4A48BDB02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6E516-9DF2-4DAA-9AE0-AD5D0AB97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74238-3C7A-4B0C-A346-D055D46B3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A6801-FCD5-4F20-B233-F9DF145D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4CA6D-19FF-4289-84E2-7844E0BF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D170C-D2FF-4978-B850-13EF4C03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5D60-8983-45D0-B6AD-9365089C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5D69-6BDF-41EF-AFBF-D5101410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3142F-A71E-401F-A0E0-2B2C4EA6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3F7B6-C63F-48DA-9B18-2E4CA715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1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9C451-0646-48B3-81B3-D35532A4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E8DD7-8AC8-4D5B-A6A9-D97E609D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9C11A-8B23-4928-BFE5-5858D2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47E7-3844-46E7-809D-DBA6AB29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4ACC-7C40-4F2B-BE63-26D5C236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C44AA-CFD1-4BDF-8E09-0AE2CBD54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EE887-3AEB-4A0B-A3EA-680BA953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53128-6C6E-4B39-99D7-5825BCFE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45D66-34C7-4A92-B462-0B8ABE89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3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772E-F031-4BE0-91D6-11B4CC3F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D8B4E-9A2D-43E3-B01E-1A09D5AF9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224F3-0A0C-4A0E-88A3-100D9D343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F044C-FD8C-4E7D-8AEC-C836C6A2C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463E-C5F7-45CC-ACF5-C92B69143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DD7A0-18BB-4EE3-AC22-7CC4A0DE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5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CDD8D-924A-4D0F-AD3F-0087FA1E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CCD7E-E1B4-4E17-BED0-ABB689196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443DA-2ED2-4ABA-BE0E-8409E3677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0FF74-D219-4955-AE01-36189999307E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1CF45-18C5-4093-8DED-412288E3C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204F-6F1A-4433-862A-7F7B73B61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1AA556A-199C-4B12-9853-713D921F414D}"/>
              </a:ext>
            </a:extLst>
          </p:cNvPr>
          <p:cNvSpPr txBox="1"/>
          <p:nvPr/>
        </p:nvSpPr>
        <p:spPr>
          <a:xfrm>
            <a:off x="2568364" y="1110571"/>
            <a:ext cx="765543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RÁC ĐÚNG NƠI QUY ĐỊNH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3-4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5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6493C6-EBF0-4BEB-9E6F-D76055940D8D}"/>
              </a:ext>
            </a:extLst>
          </p:cNvPr>
          <p:cNvSpPr txBox="1"/>
          <p:nvPr/>
        </p:nvSpPr>
        <p:spPr>
          <a:xfrm>
            <a:off x="2073965" y="256707"/>
            <a:ext cx="7712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3: Vứt rác ra đường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D29371-CB43-455E-AACD-F454F467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82" y="1187932"/>
            <a:ext cx="8767969" cy="53702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FF96B-F9C3-4C15-A6E4-6B004AF8C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9985" y="1029511"/>
            <a:ext cx="1803632" cy="180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6493C6-EBF0-4BEB-9E6F-D76055940D8D}"/>
              </a:ext>
            </a:extLst>
          </p:cNvPr>
          <p:cNvSpPr txBox="1"/>
          <p:nvPr/>
        </p:nvSpPr>
        <p:spPr>
          <a:xfrm>
            <a:off x="1203236" y="221142"/>
            <a:ext cx="9785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3: Vứt rác tại các khu vực cấm đổ rác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B61B3-5E3C-40A2-BFD4-5CF68F7BE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052702"/>
            <a:ext cx="8791575" cy="5260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FF96B-F9C3-4C15-A6E4-6B004AF8C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9985" y="1029511"/>
            <a:ext cx="1803632" cy="180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3CFE0-CD65-4D1F-A5E7-4C2D7A460477}"/>
              </a:ext>
            </a:extLst>
          </p:cNvPr>
          <p:cNvSpPr txBox="1"/>
          <p:nvPr/>
        </p:nvSpPr>
        <p:spPr>
          <a:xfrm>
            <a:off x="940904" y="180417"/>
            <a:ext cx="9422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3: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 cùng cô và các bạn thu dọn rác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4F3CA-1A64-4C63-BF59-9131D7884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46" y="1038783"/>
            <a:ext cx="9144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AB53A-1E8A-42E4-8DF2-BBF59389A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9476" y="826748"/>
            <a:ext cx="1994140" cy="16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 for Children">
            <a:hlinkClick r:id="" action="ppaction://media"/>
            <a:extLst>
              <a:ext uri="{FF2B5EF4-FFF2-40B4-BE49-F238E27FC236}">
                <a16:creationId xmlns:a16="http://schemas.microsoft.com/office/drawing/2014/main" id="{D16F7E28-0EA9-4259-B6CC-221065277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9D3B46-D0B5-4453-8181-36B0D9B73ACD}"/>
              </a:ext>
            </a:extLst>
          </p:cNvPr>
          <p:cNvSpPr txBox="1"/>
          <p:nvPr/>
        </p:nvSpPr>
        <p:spPr>
          <a:xfrm>
            <a:off x="1169233" y="1029698"/>
            <a:ext cx="948877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7030A0"/>
                </a:solidFill>
                <a:latin typeface="+mj-lt"/>
              </a:rPr>
              <a:t>Câu đố</a:t>
            </a:r>
          </a:p>
          <a:p>
            <a:pPr algn="ctr"/>
            <a:endParaRPr lang="vi-VN" sz="4000" b="1" dirty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Quanh năm đứng ở vệ đường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Các bạn qua lại hãy thương cho cùng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Cái gì các bạn chẳng dùng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Đưa tôi giữ hộ vứt vung người cười.</a:t>
            </a:r>
          </a:p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Là cái gì?</a:t>
            </a:r>
          </a:p>
          <a:p>
            <a:pPr algn="ctr"/>
            <a:endParaRPr lang="vi-VN" sz="4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FA277-234E-44B9-BA67-4A25B7C93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172" y="450235"/>
            <a:ext cx="2686517" cy="217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D0747-FEF7-4582-AD42-95469152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787" y="1278628"/>
            <a:ext cx="6970426" cy="5567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1411A-42B3-41A1-AACA-B15144603436}"/>
              </a:ext>
            </a:extLst>
          </p:cNvPr>
          <p:cNvSpPr txBox="1"/>
          <p:nvPr/>
        </p:nvSpPr>
        <p:spPr>
          <a:xfrm>
            <a:off x="3049250" y="355298"/>
            <a:ext cx="6093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THÙNG RÁC</a:t>
            </a:r>
          </a:p>
        </p:txBody>
      </p:sp>
    </p:spTree>
    <p:extLst>
      <p:ext uri="{BB962C8B-B14F-4D97-AF65-F5344CB8AC3E}">
        <p14:creationId xmlns:p14="http://schemas.microsoft.com/office/powerpoint/2010/main" val="389936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Năng Sống Mầm Non Phần 5 - Bỏ Rác Đúng Nơi Quy Định - Giáo Dục Mầm Non">
            <a:hlinkClick r:id="" action="ppaction://media"/>
            <a:extLst>
              <a:ext uri="{FF2B5EF4-FFF2-40B4-BE49-F238E27FC236}">
                <a16:creationId xmlns:a16="http://schemas.microsoft.com/office/drawing/2014/main" id="{F70B2D48-438F-46BC-AF9C-6AD0E1181B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1F3E5-37B1-460E-8729-3599CEF4D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84"/>
          <a:stretch/>
        </p:blipFill>
        <p:spPr>
          <a:xfrm>
            <a:off x="503583" y="0"/>
            <a:ext cx="10787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A7BF1-188A-4220-9BE4-4FFA2FB1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31" y="0"/>
            <a:ext cx="9170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47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1CD47-4ED6-4D27-A938-21A664CE548D}"/>
              </a:ext>
            </a:extLst>
          </p:cNvPr>
          <p:cNvSpPr txBox="1"/>
          <p:nvPr/>
        </p:nvSpPr>
        <p:spPr>
          <a:xfrm>
            <a:off x="2072725" y="231322"/>
            <a:ext cx="67890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1: Bỏ rác vào thùng rác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494EE-B291-43B0-B099-4092CB2BB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7" y="1431650"/>
            <a:ext cx="8653669" cy="5195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69B26-3A55-45D8-B93E-B03A3D8E8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0449" y="1509235"/>
            <a:ext cx="1927882" cy="15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4BE49A-26F7-43F9-AA7F-B2D6A83E7439}"/>
              </a:ext>
            </a:extLst>
          </p:cNvPr>
          <p:cNvSpPr txBox="1"/>
          <p:nvPr/>
        </p:nvSpPr>
        <p:spPr>
          <a:xfrm>
            <a:off x="1691518" y="130982"/>
            <a:ext cx="8552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2: Vứt rác bừa bãi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F186D-FD41-4F71-8AF9-658D1B7C7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49" y="1007165"/>
            <a:ext cx="9635159" cy="5631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255C0-5698-4D6B-A55C-D18F21E81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8666" y="777313"/>
            <a:ext cx="1803632" cy="180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F0583A-8EBB-4E3F-9D4B-4D0DAD64192D}"/>
              </a:ext>
            </a:extLst>
          </p:cNvPr>
          <p:cNvSpPr txBox="1"/>
          <p:nvPr/>
        </p:nvSpPr>
        <p:spPr>
          <a:xfrm>
            <a:off x="1849883" y="246678"/>
            <a:ext cx="9370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 4: Bỏ rác đúng nơi quy định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381280-64D5-4A70-8495-BD6105C22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61" y="1139687"/>
            <a:ext cx="9481930" cy="5413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0BCC8-FE62-4B21-B10B-44F1D5BDD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1056" y="893009"/>
            <a:ext cx="2092649" cy="17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3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76549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120</Words>
  <Application>Microsoft Office PowerPoint</Application>
  <PresentationFormat>Widescreen</PresentationFormat>
  <Paragraphs>20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LopC2</dc:creator>
  <cp:lastModifiedBy>ADMIN</cp:lastModifiedBy>
  <cp:revision>31</cp:revision>
  <dcterms:created xsi:type="dcterms:W3CDTF">2020-12-16T10:54:42Z</dcterms:created>
  <dcterms:modified xsi:type="dcterms:W3CDTF">2021-12-02T03:00:35Z</dcterms:modified>
</cp:coreProperties>
</file>