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6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2B8C-FF75-4B81-B406-2B2F97C4DD8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92CB-FA1D-4B24-9C72-0DCBCEEC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238"/>
            <a:ext cx="5257800" cy="917575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  <a:b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818670"/>
            <a:ext cx="658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667000"/>
            <a:ext cx="64466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(5-6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30-35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ia Con Buom Vang - Cao Le Ha Trang (NhacPro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53.6976" end="238307.794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3362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858000" cy="1110049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1722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82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4636"/>
            <a:ext cx="7315200" cy="917575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/>
          <a:stretch/>
        </p:blipFill>
        <p:spPr>
          <a:xfrm>
            <a:off x="1600200" y="762000"/>
            <a:ext cx="6400800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</Words>
  <Application>Microsoft Office PowerPoint</Application>
  <PresentationFormat>On-screen Show (4:3)</PresentationFormat>
  <Paragraphs>11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PHÒNG GD&amp;ĐT QUẬN LONG BIÊN TRƯỜNG MẦM NON ĐÔ THỊ VIỆT HƯNG</vt:lpstr>
      <vt:lpstr>Cô và trẻ cùng hát bài hát “Kìa con bướm vàng</vt:lpstr>
      <vt:lpstr>PowerPoint Presentation</vt:lpstr>
      <vt:lpstr>Các con cùng xem một đoạn video về vòng đời của những con bướm nhé</vt:lpstr>
      <vt:lpstr>Bé hãy điền số thích hợp vào hình ảnh nhé!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MẦM NON ĐÔ THỊ VIỆT HƯNG</dc:title>
  <dc:creator>DELL</dc:creator>
  <cp:lastModifiedBy>DELL</cp:lastModifiedBy>
  <cp:revision>7</cp:revision>
  <dcterms:created xsi:type="dcterms:W3CDTF">2020-04-22T09:05:42Z</dcterms:created>
  <dcterms:modified xsi:type="dcterms:W3CDTF">2021-10-07T02:57:26Z</dcterms:modified>
</cp:coreProperties>
</file>