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3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C03D-9A5F-40AC-B3AF-9110ED27189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2E83-6854-4638-B5A9-E6114F56D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14068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BF03DB-27B5-4438-BAB4-370A8D8522EF}"/>
              </a:ext>
            </a:extLst>
          </p:cNvPr>
          <p:cNvSpPr txBox="1"/>
          <p:nvPr/>
        </p:nvSpPr>
        <p:spPr>
          <a:xfrm>
            <a:off x="1752600" y="2057400"/>
            <a:ext cx="6370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6365676-0A0E-4B5A-8D12-2F5787956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78" y="598843"/>
            <a:ext cx="1360843" cy="1360843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7047BF4-4543-4C44-AE8A-403F033AE97C}"/>
              </a:ext>
            </a:extLst>
          </p:cNvPr>
          <p:cNvSpPr txBox="1"/>
          <p:nvPr/>
        </p:nvSpPr>
        <p:spPr>
          <a:xfrm>
            <a:off x="1386768" y="3124200"/>
            <a:ext cx="637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bánh”,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D05924-C927-4A9D-B630-AB630D2FBE2B}"/>
              </a:ext>
            </a:extLst>
          </p:cNvPr>
          <p:cNvSpPr txBox="1"/>
          <p:nvPr/>
        </p:nvSpPr>
        <p:spPr>
          <a:xfrm>
            <a:off x="3511452" y="645232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</a:t>
            </a:r>
          </a:p>
        </p:txBody>
      </p:sp>
    </p:spTree>
    <p:extLst>
      <p:ext uri="{BB962C8B-B14F-4D97-AF65-F5344CB8AC3E}">
        <p14:creationId xmlns:p14="http://schemas.microsoft.com/office/powerpoint/2010/main" val="284589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08591B3-786E-4DB2-BEC1-1E254E93179E}"/>
              </a:ext>
            </a:extLst>
          </p:cNvPr>
          <p:cNvSpPr txBox="1"/>
          <p:nvPr/>
        </p:nvSpPr>
        <p:spPr>
          <a:xfrm>
            <a:off x="1524000" y="914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Nhà Mình Rất Vui - Ruby Bảo An - Nhac.vn">
            <a:hlinkClick r:id="" action="ppaction://media"/>
            <a:extLst>
              <a:ext uri="{FF2B5EF4-FFF2-40B4-BE49-F238E27FC236}">
                <a16:creationId xmlns:a16="http://schemas.microsoft.com/office/drawing/2014/main" id="{3C59D8C0-0141-44A4-9880-1C3F2DBE3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153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qua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“Chia bánh”</a:t>
            </a:r>
          </a:p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01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60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5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39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7822288-27CA-4503-AE5A-165E54A7C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1"/>
            <a:ext cx="8229600" cy="51161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533400"/>
            <a:ext cx="48006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7" b="89740" l="233" r="99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7677150" cy="61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15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nhé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5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124</Words>
  <Application>Microsoft Office PowerPoint</Application>
  <PresentationFormat>Trình chiếu Trên màn hình (4:3)</PresentationFormat>
  <Paragraphs>14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NGUYEN QUANG HUY 20182583</cp:lastModifiedBy>
  <cp:revision>17</cp:revision>
  <dcterms:created xsi:type="dcterms:W3CDTF">2021-10-08T14:12:38Z</dcterms:created>
  <dcterms:modified xsi:type="dcterms:W3CDTF">2021-10-24T04:19:01Z</dcterms:modified>
</cp:coreProperties>
</file>