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64" r:id="rId4"/>
    <p:sldId id="273" r:id="rId5"/>
    <p:sldId id="282" r:id="rId6"/>
    <p:sldId id="283" r:id="rId7"/>
    <p:sldId id="284" r:id="rId8"/>
    <p:sldId id="281" r:id="rId9"/>
    <p:sldId id="285" r:id="rId10"/>
    <p:sldId id="286" r:id="rId11"/>
    <p:sldId id="288" r:id="rId12"/>
    <p:sldId id="290" r:id="rId13"/>
    <p:sldId id="292" r:id="rId14"/>
    <p:sldId id="279" r:id="rId15"/>
  </p:sldIdLst>
  <p:sldSz cx="12192000" cy="6858000"/>
  <p:notesSz cx="6858000" cy="9144000"/>
  <p:embeddedFontLst>
    <p:embeddedFont>
      <p:font typeface="Amasis MT Pro Black" panose="02040A04050005020304" pitchFamily="18" charset="0"/>
      <p:bold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itka Heading" pitchFamily="2" charset="0"/>
      <p:regular r:id="rId24"/>
      <p:bold r:id="rId25"/>
      <p:italic r:id="rId26"/>
      <p:boldItalic r:id="rId27"/>
    </p:embeddedFont>
    <p:embeddedFont>
      <p:font typeface="Sitka Small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6FA4E"/>
    <a:srgbClr val="FF0066"/>
    <a:srgbClr val="F020E6"/>
    <a:srgbClr val="FFFFFF"/>
    <a:srgbClr val="11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4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9A2E-38DD-4923-9489-5A87CBD16AC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jpeg"/><Relationship Id="rId18" Type="http://schemas.openxmlformats.org/officeDocument/2006/relationships/image" Target="../media/image8.png"/><Relationship Id="rId3" Type="http://schemas.microsoft.com/office/2007/relationships/media" Target="../media/media4.m4a"/><Relationship Id="rId21" Type="http://schemas.openxmlformats.org/officeDocument/2006/relationships/image" Target="../media/image2.png"/><Relationship Id="rId7" Type="http://schemas.microsoft.com/office/2007/relationships/media" Target="../media/media6.m4a"/><Relationship Id="rId12" Type="http://schemas.openxmlformats.org/officeDocument/2006/relationships/audio" Target="../media/audio1.wav"/><Relationship Id="rId17" Type="http://schemas.openxmlformats.org/officeDocument/2006/relationships/image" Target="../media/image7.png"/><Relationship Id="rId2" Type="http://schemas.openxmlformats.org/officeDocument/2006/relationships/audio" Target="../media/media3.m4a"/><Relationship Id="rId16" Type="http://schemas.microsoft.com/office/2007/relationships/hdphoto" Target="../media/hdphoto1.wdp"/><Relationship Id="rId20" Type="http://schemas.openxmlformats.org/officeDocument/2006/relationships/image" Target="../media/image10.jpe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5" Type="http://schemas.openxmlformats.org/officeDocument/2006/relationships/image" Target="../media/image6.png"/><Relationship Id="rId10" Type="http://schemas.openxmlformats.org/officeDocument/2006/relationships/audio" Target="../media/media7.mp3"/><Relationship Id="rId19" Type="http://schemas.openxmlformats.org/officeDocument/2006/relationships/image" Target="../media/image9.jpeg"/><Relationship Id="rId4" Type="http://schemas.openxmlformats.org/officeDocument/2006/relationships/audio" Target="../media/media4.m4a"/><Relationship Id="rId9" Type="http://schemas.microsoft.com/office/2007/relationships/media" Target="../media/media7.mp3"/><Relationship Id="rId1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3.jpeg"/><Relationship Id="rId3" Type="http://schemas.microsoft.com/office/2007/relationships/media" Target="../media/media7.mp3"/><Relationship Id="rId7" Type="http://schemas.microsoft.com/office/2007/relationships/media" Target="../media/media9.m4a"/><Relationship Id="rId12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8.m4a"/><Relationship Id="rId11" Type="http://schemas.openxmlformats.org/officeDocument/2006/relationships/image" Target="../media/image11.jpeg"/><Relationship Id="rId5" Type="http://schemas.microsoft.com/office/2007/relationships/media" Target="../media/media8.m4a"/><Relationship Id="rId1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8006" y="672779"/>
            <a:ext cx="8192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NON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ĐÔ THỊ VIỆT H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9299" y="1603132"/>
            <a:ext cx="5669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QUEN VỚI TOÁN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3686" y="2427358"/>
            <a:ext cx="7760725" cy="834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lien Encounters" panose="00000400000000000000" pitchFamily="2" charset="0"/>
                <a:cs typeface="Times New Roman" panose="02020603050405020304" pitchFamily="18" charset="0"/>
              </a:rPr>
              <a:t>NHẬN BIẾT CÁC NGÀY TRONG TUẦN</a:t>
            </a:r>
            <a:endParaRPr lang="vi-VN" sz="3600" b="1" dirty="0">
              <a:solidFill>
                <a:srgbClr val="002060"/>
              </a:solidFill>
              <a:latin typeface="Sitka Small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8257" y="3542377"/>
            <a:ext cx="6978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6325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GIÁO VIÊN:NGUYỄN THỊ HÀ LƯƠNG</a:t>
            </a:r>
            <a:endParaRPr lang="en-US" sz="3200" dirty="0"/>
          </a:p>
        </p:txBody>
      </p:sp>
      <p:pic>
        <p:nvPicPr>
          <p:cNvPr id="7" name="Đề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6699" y="891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3199464" y="703695"/>
            <a:ext cx="717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tuần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lễ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có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457418" y="2270416"/>
            <a:ext cx="3181739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3181739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7194299" y="2164961"/>
            <a:ext cx="3181739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7194299" y="4697670"/>
            <a:ext cx="3181739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3600836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3" y="997925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68" y="1177445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324101" y="322032"/>
            <a:ext cx="860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593746" y="1525047"/>
            <a:ext cx="4735616" cy="81915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593746" y="2931364"/>
            <a:ext cx="5611452" cy="72999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1610146" y="5746401"/>
            <a:ext cx="6396870" cy="72999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bảy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93746" y="4313478"/>
            <a:ext cx="6863595" cy="72999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5,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3510265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5" y="1238251"/>
            <a:ext cx="1112034" cy="110594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5563221"/>
            <a:ext cx="1112034" cy="110594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2642363"/>
            <a:ext cx="1112034" cy="11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029461" y="323737"/>
            <a:ext cx="9500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</a:rPr>
              <a:t>được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nghỉ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ngày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nào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6721429" y="4579743"/>
            <a:ext cx="3809906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ba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4324256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sáu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6861379" y="1732427"/>
            <a:ext cx="3809907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20713" y="1732427"/>
            <a:ext cx="3746612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bảy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25" y="1304089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6" y="4448810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7" y="1227319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497A63D-928B-4BAB-81C1-BCE7E397A573}"/>
              </a:ext>
            </a:extLst>
          </p:cNvPr>
          <p:cNvSpPr/>
          <p:nvPr/>
        </p:nvSpPr>
        <p:spPr>
          <a:xfrm>
            <a:off x="7019661" y="2631070"/>
            <a:ext cx="1585609" cy="2271408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E55F7B-547C-4053-9EAA-7401A4BBFDD6}"/>
              </a:ext>
            </a:extLst>
          </p:cNvPr>
          <p:cNvGrpSpPr/>
          <p:nvPr/>
        </p:nvGrpSpPr>
        <p:grpSpPr>
          <a:xfrm>
            <a:off x="6998152" y="2649059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8AEBBB-B22D-4097-94A7-69D9C92BF9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EF6B97-AC1C-4E96-8CD8-2CB986AEA740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4083BF-4C9E-44E2-8332-7069B977F46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DB0DBDB-0236-4712-9566-EC0F08DD7120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6A95A3B-EB93-4551-A2AF-76A322885693}"/>
              </a:ext>
            </a:extLst>
          </p:cNvPr>
          <p:cNvSpPr/>
          <p:nvPr/>
        </p:nvSpPr>
        <p:spPr>
          <a:xfrm>
            <a:off x="1907281" y="2646501"/>
            <a:ext cx="1585609" cy="2271408"/>
          </a:xfrm>
          <a:prstGeom prst="rect">
            <a:avLst/>
          </a:prstGeom>
          <a:solidFill>
            <a:srgbClr val="26FA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219471" y="2641485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95652" y="2633910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605372" y="2644295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13C71-AC63-416B-9C50-782DB7C319C6}"/>
              </a:ext>
            </a:extLst>
          </p:cNvPr>
          <p:cNvGrpSpPr/>
          <p:nvPr/>
        </p:nvGrpSpPr>
        <p:grpSpPr>
          <a:xfrm>
            <a:off x="5282904" y="2631070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521445" y="733056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thiếu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666816" y="260730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386920" y="2628205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2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̀o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031" y="277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652" y="2690192"/>
            <a:ext cx="7580921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838" y="2424548"/>
            <a:ext cx="896925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4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5183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ector night cartoon cityscape | Custom-Designed Illustrations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517983"/>
            <a:ext cx="3879549" cy="302760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40087" y="553264"/>
            <a:ext cx="3879515" cy="3001039"/>
            <a:chOff x="293240" y="1681481"/>
            <a:chExt cx="5802760" cy="44100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40" y="1681481"/>
              <a:ext cx="5802760" cy="4410097"/>
            </a:xfrm>
            <a:prstGeom prst="roundRect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1800" r="100000">
                          <a14:foregroundMark x1="58000" y1="36575" x2="58000" y2="36575"/>
                          <a14:foregroundMark x1="58000" y1="36575" x2="58000" y2="36575"/>
                          <a14:foregroundMark x1="40200" y1="39746" x2="40200" y2="39746"/>
                          <a14:foregroundMark x1="40200" y1="39746" x2="40200" y2="39746"/>
                          <a14:foregroundMark x1="54800" y1="85835" x2="54800" y2="85835"/>
                          <a14:foregroundMark x1="54800" y1="85835" x2="54800" y2="85835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20000" y2="69133"/>
                          <a14:foregroundMark x1="20400" y1="69345" x2="20400" y2="69345"/>
                          <a14:foregroundMark x1="20400" y1="69345" x2="25800" y2="71670"/>
                          <a14:foregroundMark x1="28000" y1="73573" x2="28000" y2="73573"/>
                          <a14:foregroundMark x1="28200" y1="73784" x2="28200" y2="73784"/>
                          <a14:foregroundMark x1="28200" y1="73784" x2="28200" y2="73784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400" y1="68710" x2="24400" y2="68710"/>
                          <a14:foregroundMark x1="24400" y1="68710" x2="24400" y2="68710"/>
                          <a14:foregroundMark x1="24400" y1="68710" x2="24400" y2="68710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20600" y1="72304" x2="20600" y2="72304"/>
                          <a14:foregroundMark x1="20600" y1="72304" x2="20600" y2="72304"/>
                          <a14:foregroundMark x1="20600" y1="72304" x2="20600" y2="72304"/>
                          <a14:foregroundMark x1="35600" y1="80127" x2="35600" y2="80127"/>
                          <a14:foregroundMark x1="35600" y1="79704" x2="35600" y2="79704"/>
                          <a14:foregroundMark x1="35600" y1="79704" x2="35600" y2="79704"/>
                          <a14:foregroundMark x1="54800" y1="71459" x2="54800" y2="71459"/>
                          <a14:foregroundMark x1="54200" y1="70825" x2="54200" y2="70825"/>
                          <a14:foregroundMark x1="53600" y1="70825" x2="53600" y2="70825"/>
                          <a14:foregroundMark x1="53600" y1="70825" x2="53600" y2="70825"/>
                          <a14:foregroundMark x1="53200" y1="60677" x2="53200" y2="60677"/>
                          <a14:foregroundMark x1="53200" y1="60677" x2="53200" y2="60677"/>
                          <a14:foregroundMark x1="53200" y1="60677" x2="53200" y2="60677"/>
                          <a14:foregroundMark x1="51200" y1="60888" x2="51200" y2="60888"/>
                          <a14:foregroundMark x1="50800" y1="60888" x2="50800" y2="60888"/>
                          <a14:foregroundMark x1="50800" y1="60888" x2="50800" y2="60888"/>
                          <a14:foregroundMark x1="50800" y1="60888" x2="50800" y2="60888"/>
                          <a14:foregroundMark x1="51600" y1="64059" x2="51600" y2="64059"/>
                          <a14:foregroundMark x1="51600" y1="64059" x2="51600" y2="64059"/>
                          <a14:foregroundMark x1="51600" y1="64059" x2="51600" y2="64059"/>
                          <a14:foregroundMark x1="39800" y1="43975" x2="39800" y2="43975"/>
                          <a14:foregroundMark x1="39800" y1="43975" x2="39800" y2="43975"/>
                          <a14:foregroundMark x1="72800" y1="74207" x2="72800" y2="74207"/>
                          <a14:foregroundMark x1="72800" y1="74207" x2="72800" y2="74207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71800" y1="76533" x2="71800" y2="76533"/>
                          <a14:foregroundMark x1="71400" y1="76533" x2="71400" y2="76533"/>
                          <a14:foregroundMark x1="71400" y1="76533" x2="71400" y2="76533"/>
                          <a14:foregroundMark x1="71200" y1="76533" x2="71200" y2="76533"/>
                          <a14:foregroundMark x1="67000" y1="81184" x2="67000" y2="81184"/>
                          <a14:foregroundMark x1="67000" y1="81184" x2="67000" y2="81184"/>
                          <a14:foregroundMark x1="67000" y1="81184" x2="67000" y2="81184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8800" y1="75899" x2="28800" y2="75899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2600" y1="75053" x2="22600" y2="75053"/>
                          <a14:foregroundMark x1="22600" y1="75053" x2="22600" y2="75053"/>
                          <a14:foregroundMark x1="22600" y1="75053" x2="22600" y2="75053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8000" y1="73784" x2="18000" y2="73784"/>
                          <a14:foregroundMark x1="17800" y1="74207" x2="17800" y2="74207"/>
                          <a14:foregroundMark x1="15600" y1="74207" x2="15600" y2="74207"/>
                          <a14:foregroundMark x1="15200" y1="74207" x2="152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98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19600" y1="82452" x2="19600" y2="82452"/>
                          <a14:foregroundMark x1="19600" y1="82664" x2="19600" y2="82664"/>
                          <a14:foregroundMark x1="19600" y1="82664" x2="19600" y2="82664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8200" y1="88372" x2="38200" y2="88372"/>
                          <a14:foregroundMark x1="38200" y1="88372" x2="38200" y2="88372"/>
                          <a14:foregroundMark x1="38200" y1="88372" x2="38400" y2="90486"/>
                          <a14:foregroundMark x1="37800" y1="97674" x2="37800" y2="97674"/>
                          <a14:foregroundMark x1="43200" y1="94503" x2="43200" y2="94503"/>
                          <a14:foregroundMark x1="43200" y1="94503" x2="43200" y2="94503"/>
                          <a14:foregroundMark x1="43200" y1="94503" x2="43200" y2="94503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1800" y1="81184" x2="41800" y2="81184"/>
                          <a14:foregroundMark x1="41800" y1="81184" x2="41800" y2="81184"/>
                          <a14:foregroundMark x1="42000" y1="81818" x2="42000" y2="81818"/>
                          <a14:foregroundMark x1="42400" y1="82452" x2="42400" y2="82452"/>
                          <a14:foregroundMark x1="42400" y1="82452" x2="42400" y2="82452"/>
                          <a14:foregroundMark x1="43000" y1="82664" x2="43800" y2="83087"/>
                          <a14:foregroundMark x1="43800" y1="83087" x2="43800" y2="83087"/>
                          <a14:foregroundMark x1="43800" y1="83087" x2="43800" y2="83087"/>
                          <a14:foregroundMark x1="43800" y1="83087" x2="43800" y2="83087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7800" y1="79493" x2="47800" y2="79493"/>
                          <a14:foregroundMark x1="48000" y1="79493" x2="48000" y2="79493"/>
                          <a14:foregroundMark x1="48000" y1="79493" x2="48000" y2="79493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49800" y1="72516" x2="49800" y2="72516"/>
                          <a14:foregroundMark x1="49200" y1="72516" x2="49200" y2="72516"/>
                          <a14:foregroundMark x1="49200" y1="72516" x2="49200" y2="72516"/>
                          <a14:foregroundMark x1="49200" y1="72516" x2="49200" y2="72516"/>
                          <a14:foregroundMark x1="60800" y1="69556" x2="60800" y2="69556"/>
                          <a14:foregroundMark x1="60800" y1="69556" x2="608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637" y="1785174"/>
              <a:ext cx="1364130" cy="1290467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38" y="2498892"/>
            <a:ext cx="1090692" cy="1090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49" y="2498892"/>
            <a:ext cx="1583118" cy="1055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21" y="-128348"/>
            <a:ext cx="745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Фотки Good Morning Nature, Good Morning Meme, Morning - Nature ..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5744" r="6316" b="12106"/>
          <a:stretch/>
        </p:blipFill>
        <p:spPr bwMode="auto">
          <a:xfrm>
            <a:off x="940053" y="3855904"/>
            <a:ext cx="3879549" cy="300209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ysage de matin illustration stock. Illustration du nuage - 3577436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3855904"/>
            <a:ext cx="3886086" cy="2975529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56" y="5740741"/>
            <a:ext cx="1090692" cy="1090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39" y="5767308"/>
            <a:ext cx="1090692" cy="1090692"/>
          </a:xfrm>
          <a:prstGeom prst="rect">
            <a:avLst/>
          </a:prstGeom>
        </p:spPr>
      </p:pic>
      <p:pic>
        <p:nvPicPr>
          <p:cNvPr id="2" name="15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71513" y="-128348"/>
            <a:ext cx="609600" cy="609600"/>
          </a:xfrm>
          <a:prstGeom prst="rect">
            <a:avLst/>
          </a:prstGeom>
        </p:spPr>
      </p:pic>
      <p:pic>
        <p:nvPicPr>
          <p:cNvPr id="3" name="15a ng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425836"/>
            <a:ext cx="609600" cy="609600"/>
          </a:xfrm>
          <a:prstGeom prst="rect">
            <a:avLst/>
          </a:prstGeom>
        </p:spPr>
      </p:pic>
      <p:pic>
        <p:nvPicPr>
          <p:cNvPr id="15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103295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84765" y="1590802"/>
            <a:ext cx="609600" cy="609600"/>
          </a:xfrm>
          <a:prstGeom prst="rect">
            <a:avLst/>
          </a:prstGeom>
        </p:spPr>
      </p:pic>
      <p:pic>
        <p:nvPicPr>
          <p:cNvPr id="17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194092"/>
            <a:ext cx="609600" cy="609600"/>
          </a:xfrm>
          <a:prstGeom prst="rect">
            <a:avLst/>
          </a:prstGeom>
        </p:spPr>
      </p:pic>
      <p:pic>
        <p:nvPicPr>
          <p:cNvPr id="4" name="Đú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751941"/>
            <a:ext cx="609600" cy="609600"/>
          </a:xfrm>
          <a:prstGeom prst="rect">
            <a:avLst/>
          </a:prstGeom>
        </p:spPr>
      </p:pic>
      <p:pic>
        <p:nvPicPr>
          <p:cNvPr id="7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6078" y="3332511"/>
            <a:ext cx="609600" cy="609600"/>
          </a:xfrm>
          <a:prstGeom prst="rect">
            <a:avLst/>
          </a:prstGeom>
        </p:spPr>
      </p:pic>
      <p:pic>
        <p:nvPicPr>
          <p:cNvPr id="21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8603" y="4568422"/>
            <a:ext cx="609600" cy="609600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3913080"/>
            <a:ext cx="609600" cy="60960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1396870" y="6453808"/>
            <a:ext cx="760614" cy="404191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90338" y="4741423"/>
            <a:ext cx="10522424" cy="1945187"/>
            <a:chOff x="890338" y="4714919"/>
            <a:chExt cx="10522424" cy="1945187"/>
          </a:xfrm>
        </p:grpSpPr>
        <p:sp>
          <p:nvSpPr>
            <p:cNvPr id="24" name="Rounded Rectangle 23"/>
            <p:cNvSpPr/>
            <p:nvPr/>
          </p:nvSpPr>
          <p:spPr>
            <a:xfrm>
              <a:off x="890338" y="4718823"/>
              <a:ext cx="10522424" cy="194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766929" y="4806187"/>
              <a:ext cx="2333767" cy="1766554"/>
              <a:chOff x="1624084" y="3378652"/>
              <a:chExt cx="2333767" cy="176655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624084" y="3378652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10" descr="Idyllic Summer Landscape With Green Grass Hills, Sun, Trees ...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788" y="3436794"/>
                <a:ext cx="2200358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164742" y="4823855"/>
              <a:ext cx="2333767" cy="1766554"/>
              <a:chOff x="4151185" y="3402366"/>
              <a:chExt cx="2333767" cy="1766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151185" y="340236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Summer Day Free Stock Photo - Public Domain Pictures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475" y="3460508"/>
                <a:ext cx="2157186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3684887" y="4806187"/>
              <a:ext cx="2333767" cy="1766554"/>
              <a:chOff x="2131841" y="5091446"/>
              <a:chExt cx="2333767" cy="176655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131841" y="509144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" descr="Beach sunset | Stock Images Page | Everypixel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440" y="5123651"/>
                <a:ext cx="2228567" cy="1702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1166630" y="4806187"/>
              <a:ext cx="2333767" cy="1766554"/>
              <a:chOff x="8600879" y="4085867"/>
              <a:chExt cx="2333767" cy="1766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600879" y="4085867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Relaxing Sleep Music and Night Nature Sounds: Soft Crickets ...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379" y="4117184"/>
                <a:ext cx="2272117" cy="170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9695238" y="471492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6110" y="471491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25271" y="472111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02431" y="475013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90338" y="2435934"/>
            <a:ext cx="10522424" cy="1944592"/>
            <a:chOff x="890338" y="2477281"/>
            <a:chExt cx="10522424" cy="1944592"/>
          </a:xfrm>
        </p:grpSpPr>
        <p:grpSp>
          <p:nvGrpSpPr>
            <p:cNvPr id="19" name="Group 18"/>
            <p:cNvGrpSpPr/>
            <p:nvPr/>
          </p:nvGrpSpPr>
          <p:grpSpPr>
            <a:xfrm>
              <a:off x="890338" y="2480590"/>
              <a:ext cx="10522424" cy="1941283"/>
              <a:chOff x="890338" y="2480590"/>
              <a:chExt cx="10522424" cy="194128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90338" y="2480590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184090" y="2567953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3708820" y="2596335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6192425" y="2596334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8741429" y="2595535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2167345" y="248058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53393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7318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20431" y="253575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0338" y="145460"/>
            <a:ext cx="10522424" cy="1941283"/>
            <a:chOff x="890338" y="242357"/>
            <a:chExt cx="10522424" cy="1941283"/>
          </a:xfrm>
        </p:grpSpPr>
        <p:grpSp>
          <p:nvGrpSpPr>
            <p:cNvPr id="17" name="Group 16"/>
            <p:cNvGrpSpPr/>
            <p:nvPr/>
          </p:nvGrpSpPr>
          <p:grpSpPr>
            <a:xfrm>
              <a:off x="890338" y="242357"/>
              <a:ext cx="10522424" cy="1941283"/>
              <a:chOff x="890338" y="242357"/>
              <a:chExt cx="10522424" cy="19412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90338" y="242357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708820" y="323156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4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1166631" y="337487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2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8741429" y="329721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6245024" y="344863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" name="TextBox 21"/>
            <p:cNvSpPr txBox="1"/>
            <p:nvPr/>
          </p:nvSpPr>
          <p:spPr>
            <a:xfrm>
              <a:off x="4709634" y="26417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67345" y="26784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695238" y="25066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97230" y="2651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84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4947" y="881985"/>
            <a:ext cx="609600" cy="609600"/>
          </a:xfrm>
          <a:prstGeom prst="rect">
            <a:avLst/>
          </a:prstGeom>
        </p:spPr>
      </p:pic>
      <p:pic>
        <p:nvPicPr>
          <p:cNvPr id="10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1629870"/>
            <a:ext cx="609600" cy="609600"/>
          </a:xfrm>
          <a:prstGeom prst="rect">
            <a:avLst/>
          </a:prstGeom>
        </p:spPr>
      </p:pic>
      <p:pic>
        <p:nvPicPr>
          <p:cNvPr id="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8071" y="2351408"/>
            <a:ext cx="609600" cy="609600"/>
          </a:xfrm>
          <a:prstGeom prst="rect">
            <a:avLst/>
          </a:prstGeom>
        </p:spPr>
      </p:pic>
      <p:pic>
        <p:nvPicPr>
          <p:cNvPr id="3" name="16ng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298732"/>
            <a:ext cx="609600" cy="609600"/>
          </a:xfrm>
          <a:prstGeom prst="rect">
            <a:avLst/>
          </a:prstGeom>
        </p:spPr>
      </p:pic>
      <p:pic>
        <p:nvPicPr>
          <p:cNvPr id="6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9435" y="3182082"/>
            <a:ext cx="609600" cy="609600"/>
          </a:xfrm>
          <a:prstGeom prst="rect">
            <a:avLst/>
          </a:prstGeom>
        </p:spPr>
      </p:pic>
      <p:pic>
        <p:nvPicPr>
          <p:cNvPr id="5" name="Hoan ho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3930217"/>
            <a:ext cx="609600" cy="609600"/>
          </a:xfrm>
          <a:prstGeom prst="rect">
            <a:avLst/>
          </a:prstGeom>
        </p:spPr>
      </p:pic>
      <p:sp>
        <p:nvSpPr>
          <p:cNvPr id="64" name="Notched Right Arrow 63"/>
          <p:cNvSpPr/>
          <p:nvPr/>
        </p:nvSpPr>
        <p:spPr>
          <a:xfrm>
            <a:off x="11438262" y="6374295"/>
            <a:ext cx="753738" cy="437909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7A96-C407-407C-B5C1-44767BA5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49" y="206504"/>
            <a:ext cx="6078166" cy="7358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Hát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bài hát- cả tuần đều ngoan - Bậc Thang Vàng channel">
            <a:hlinkClick r:id="" action="ppaction://media"/>
            <a:extLst>
              <a:ext uri="{FF2B5EF4-FFF2-40B4-BE49-F238E27FC236}">
                <a16:creationId xmlns:a16="http://schemas.microsoft.com/office/drawing/2014/main" id="{6C4ADF81-F86C-4C14-8E56-221BB579C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64" y="1046519"/>
            <a:ext cx="10823245" cy="5486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417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28799" y="924128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11684" y="1389101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C0D0FD-E482-4084-B3CD-E124411C63B9}"/>
              </a:ext>
            </a:extLst>
          </p:cNvPr>
          <p:cNvGrpSpPr/>
          <p:nvPr/>
        </p:nvGrpSpPr>
        <p:grpSpPr>
          <a:xfrm>
            <a:off x="5184840" y="1850766"/>
            <a:ext cx="1585609" cy="2271408"/>
            <a:chOff x="175097" y="476656"/>
            <a:chExt cx="1585609" cy="2271408"/>
          </a:xfrm>
          <a:solidFill>
            <a:srgbClr val="92D050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819082" y="2278464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511693" y="2679529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126457" y="3017128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67709" y="740299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01953" y="1019769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79C4918-0EC9-491A-8685-7630D3C42FE5}"/>
              </a:ext>
            </a:extLst>
          </p:cNvPr>
          <p:cNvSpPr/>
          <p:nvPr/>
        </p:nvSpPr>
        <p:spPr>
          <a:xfrm>
            <a:off x="5150784" y="1253112"/>
            <a:ext cx="1585609" cy="227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FD8A21-5800-45E5-89AC-D9E4F4F160F9}"/>
              </a:ext>
            </a:extLst>
          </p:cNvPr>
          <p:cNvSpPr txBox="1"/>
          <p:nvPr/>
        </p:nvSpPr>
        <p:spPr>
          <a:xfrm>
            <a:off x="5267515" y="1253112"/>
            <a:ext cx="135214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THÁNG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C9CF9-F419-4B6B-A0CC-A90239676259}"/>
              </a:ext>
            </a:extLst>
          </p:cNvPr>
          <p:cNvSpPr txBox="1"/>
          <p:nvPr/>
        </p:nvSpPr>
        <p:spPr>
          <a:xfrm>
            <a:off x="5364792" y="1680810"/>
            <a:ext cx="115759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2B418C-8E90-4CC0-9F44-628F9501DA89}"/>
              </a:ext>
            </a:extLst>
          </p:cNvPr>
          <p:cNvSpPr txBox="1"/>
          <p:nvPr/>
        </p:nvSpPr>
        <p:spPr>
          <a:xfrm>
            <a:off x="5199421" y="3036222"/>
            <a:ext cx="14883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THỨ NĂM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39309" y="5763758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780198" y="154601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390114" y="1973715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000030" y="2280974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1E2819-17C9-441C-9C15-B4015545EBB4}"/>
              </a:ext>
            </a:extLst>
          </p:cNvPr>
          <p:cNvSpPr txBox="1"/>
          <p:nvPr/>
        </p:nvSpPr>
        <p:spPr>
          <a:xfrm>
            <a:off x="430462" y="2960078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85D30-62B2-4F1D-A497-B05AAF0FC12C}"/>
              </a:ext>
            </a:extLst>
          </p:cNvPr>
          <p:cNvSpPr txBox="1"/>
          <p:nvPr/>
        </p:nvSpPr>
        <p:spPr>
          <a:xfrm>
            <a:off x="2172913" y="335044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E199F-3F4C-459D-89A2-971581112154}"/>
              </a:ext>
            </a:extLst>
          </p:cNvPr>
          <p:cNvSpPr txBox="1"/>
          <p:nvPr/>
        </p:nvSpPr>
        <p:spPr>
          <a:xfrm>
            <a:off x="3755878" y="3658510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6C673-37A9-4F87-958C-95A7F4E2FA9B}"/>
              </a:ext>
            </a:extLst>
          </p:cNvPr>
          <p:cNvSpPr txBox="1"/>
          <p:nvPr/>
        </p:nvSpPr>
        <p:spPr>
          <a:xfrm>
            <a:off x="5455988" y="3943603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E53BFD7-BD98-4578-889C-3589844F29D6}"/>
              </a:ext>
            </a:extLst>
          </p:cNvPr>
          <p:cNvSpPr txBox="1"/>
          <p:nvPr/>
        </p:nvSpPr>
        <p:spPr>
          <a:xfrm>
            <a:off x="7085402" y="4193805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2BA73E-FC82-411E-9739-914348AB18EE}"/>
              </a:ext>
            </a:extLst>
          </p:cNvPr>
          <p:cNvSpPr txBox="1"/>
          <p:nvPr/>
        </p:nvSpPr>
        <p:spPr>
          <a:xfrm>
            <a:off x="8753687" y="4552382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147DCE-F436-4416-9F68-2600B6093352}"/>
              </a:ext>
            </a:extLst>
          </p:cNvPr>
          <p:cNvSpPr txBox="1"/>
          <p:nvPr/>
        </p:nvSpPr>
        <p:spPr>
          <a:xfrm>
            <a:off x="10458847" y="485249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402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9D14C-052F-423F-A3FF-3951CAE8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39" y="324605"/>
            <a:ext cx="11378306" cy="60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698886" y="1424757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3066049" y="1448952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5560917" y="1448952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2A8C4C-CE0A-4F01-83CF-488F35707048}"/>
              </a:ext>
            </a:extLst>
          </p:cNvPr>
          <p:cNvGrpSpPr/>
          <p:nvPr/>
        </p:nvGrpSpPr>
        <p:grpSpPr>
          <a:xfrm>
            <a:off x="7918297" y="1460464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99513" y="262047"/>
            <a:ext cx="66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10228618" y="149002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8990380" y="4439499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3684E9-6A75-421F-8BB6-557DCBA0D69F}"/>
              </a:ext>
            </a:extLst>
          </p:cNvPr>
          <p:cNvGrpSpPr/>
          <p:nvPr/>
        </p:nvGrpSpPr>
        <p:grpSpPr>
          <a:xfrm>
            <a:off x="6371596" y="439842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F546D9-5F89-427D-B57E-D81B05A036EA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81D61A-54F6-469D-BF0E-5293F0D5AC7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C4BC66-3809-4924-B2CD-9CB66170EA3B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FB7ED8-9C9A-448A-A505-610DB3366C05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A6A481-B2DB-4140-9D3E-E394E95B4585}"/>
              </a:ext>
            </a:extLst>
          </p:cNvPr>
          <p:cNvSpPr txBox="1"/>
          <p:nvPr/>
        </p:nvSpPr>
        <p:spPr>
          <a:xfrm>
            <a:off x="341785" y="5098334"/>
            <a:ext cx="510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nghỉ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54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4398</TotalTime>
  <Words>344</Words>
  <Application>Microsoft Office PowerPoint</Application>
  <PresentationFormat>Widescreen</PresentationFormat>
  <Paragraphs>131</Paragraphs>
  <Slides>14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Times New Roman</vt:lpstr>
      <vt:lpstr>Alien Encounters</vt:lpstr>
      <vt:lpstr>Sitka Heading</vt:lpstr>
      <vt:lpstr>Arial</vt:lpstr>
      <vt:lpstr>Calibri</vt:lpstr>
      <vt:lpstr>Amasis MT Pro Black</vt:lpstr>
      <vt:lpstr>Calibri Light</vt:lpstr>
      <vt:lpstr>Sitka Small</vt:lpstr>
      <vt:lpstr>Office Theme</vt:lpstr>
      <vt:lpstr>PowerPoint Presentation</vt:lpstr>
      <vt:lpstr>PowerPoint Presentation</vt:lpstr>
      <vt:lpstr>PowerPoint Presentation</vt:lpstr>
      <vt:lpstr>PowerPoint Presentation</vt:lpstr>
      <vt:lpstr>Hát: Cả tuần đều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84387475605</cp:lastModifiedBy>
  <cp:revision>628</cp:revision>
  <dcterms:created xsi:type="dcterms:W3CDTF">2020-04-07T04:05:42Z</dcterms:created>
  <dcterms:modified xsi:type="dcterms:W3CDTF">2022-04-28T01:29:14Z</dcterms:modified>
</cp:coreProperties>
</file>