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535" r:id="rId3"/>
    <p:sldId id="559" r:id="rId4"/>
    <p:sldId id="545" r:id="rId5"/>
    <p:sldId id="546" r:id="rId6"/>
    <p:sldId id="547" r:id="rId7"/>
    <p:sldId id="549" r:id="rId8"/>
    <p:sldId id="548" r:id="rId9"/>
    <p:sldId id="554" r:id="rId10"/>
    <p:sldId id="570" r:id="rId11"/>
    <p:sldId id="557" r:id="rId12"/>
    <p:sldId id="555" r:id="rId13"/>
    <p:sldId id="558" r:id="rId14"/>
    <p:sldId id="54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3018"/>
    <a:srgbClr val="70221E"/>
    <a:srgbClr val="CCD8B2"/>
    <a:srgbClr val="E49D9A"/>
    <a:srgbClr val="F6DFDE"/>
    <a:srgbClr val="DCF4FA"/>
    <a:srgbClr val="EBCB38"/>
    <a:srgbClr val="0D95BC"/>
    <a:srgbClr val="FFFFFF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58" autoAdjust="0"/>
    <p:restoredTop sz="94291" autoAdjust="0"/>
  </p:normalViewPr>
  <p:slideViewPr>
    <p:cSldViewPr snapToGrid="0">
      <p:cViewPr varScale="1">
        <p:scale>
          <a:sx n="83" d="100"/>
          <a:sy n="83" d="100"/>
        </p:scale>
        <p:origin x="120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78FBF-58C8-6847-A9C9-4DB6A663F03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FC3E0-2234-4243-B394-5073A87E52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CC59-4C6C-4B60-BF4E-8E21A99194E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B3EF9-78B3-49C8-AB35-7226B99C4C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5.m4a"/><Relationship Id="rId7" Type="http://schemas.openxmlformats.org/officeDocument/2006/relationships/image" Target="../media/image2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4a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4a"/><Relationship Id="rId13" Type="http://schemas.openxmlformats.org/officeDocument/2006/relationships/image" Target="../media/image24.png"/><Relationship Id="rId3" Type="http://schemas.microsoft.com/office/2007/relationships/media" Target="../media/media2.m4a"/><Relationship Id="rId7" Type="http://schemas.microsoft.com/office/2007/relationships/media" Target="../media/media3.m4a"/><Relationship Id="rId12" Type="http://schemas.openxmlformats.org/officeDocument/2006/relationships/image" Target="../media/image3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4.m4a"/><Relationship Id="rId11" Type="http://schemas.openxmlformats.org/officeDocument/2006/relationships/image" Target="../media/image29.jpeg"/><Relationship Id="rId5" Type="http://schemas.microsoft.com/office/2007/relationships/media" Target="../media/media4.m4a"/><Relationship Id="rId10" Type="http://schemas.openxmlformats.org/officeDocument/2006/relationships/image" Target="../media/image28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34.jpeg"/><Relationship Id="rId3" Type="http://schemas.microsoft.com/office/2007/relationships/media" Target="../media/media3.m4a"/><Relationship Id="rId7" Type="http://schemas.microsoft.com/office/2007/relationships/media" Target="../media/media6.m4a"/><Relationship Id="rId12" Type="http://schemas.openxmlformats.org/officeDocument/2006/relationships/image" Target="../media/image3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2.m4a"/><Relationship Id="rId11" Type="http://schemas.openxmlformats.org/officeDocument/2006/relationships/image" Target="../media/image32.jpeg"/><Relationship Id="rId5" Type="http://schemas.microsoft.com/office/2007/relationships/media" Target="../media/media2.m4a"/><Relationship Id="rId15" Type="http://schemas.openxmlformats.org/officeDocument/2006/relationships/image" Target="../media/image24.png"/><Relationship Id="rId10" Type="http://schemas.openxmlformats.org/officeDocument/2006/relationships/image" Target="../media/image31.jpe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4.png"/><Relationship Id="rId3" Type="http://schemas.microsoft.com/office/2007/relationships/media" Target="../media/media5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3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2.m4a"/><Relationship Id="rId11" Type="http://schemas.openxmlformats.org/officeDocument/2006/relationships/image" Target="../media/image38.png"/><Relationship Id="rId5" Type="http://schemas.microsoft.com/office/2007/relationships/media" Target="../media/media2.m4a"/><Relationship Id="rId10" Type="http://schemas.openxmlformats.org/officeDocument/2006/relationships/image" Target="../media/image37.png"/><Relationship Id="rId4" Type="http://schemas.openxmlformats.org/officeDocument/2006/relationships/audio" Target="../media/media5.m4a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8.xm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slide" Target="slide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5.xml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4a"/><Relationship Id="rId7" Type="http://schemas.openxmlformats.org/officeDocument/2006/relationships/image" Target="../media/image2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4a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8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êu đề 1"/>
          <p:cNvSpPr>
            <a:spLocks noGrp="1"/>
          </p:cNvSpPr>
          <p:nvPr>
            <p:ph type="ctrTitle"/>
          </p:nvPr>
        </p:nvSpPr>
        <p:spPr>
          <a:xfrm>
            <a:off x="1258455" y="611403"/>
            <a:ext cx="7056120" cy="314325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  <a:b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êu đề 1"/>
          <p:cNvSpPr txBox="1"/>
          <p:nvPr/>
        </p:nvSpPr>
        <p:spPr>
          <a:xfrm>
            <a:off x="3643803" y="3820826"/>
            <a:ext cx="4083108" cy="510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 err="1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i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000" b="1" i="1" dirty="0">
              <a:solidFill>
                <a:srgbClr val="0070C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6965" cy="11169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69052" y="1975251"/>
            <a:ext cx="5052060" cy="79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VUI CÙNG BÉ YÊU</a:t>
            </a:r>
          </a:p>
        </p:txBody>
      </p:sp>
      <p:sp>
        <p:nvSpPr>
          <p:cNvPr id="2" name="Tiêu đề 1"/>
          <p:cNvSpPr txBox="1"/>
          <p:nvPr/>
        </p:nvSpPr>
        <p:spPr>
          <a:xfrm>
            <a:off x="2759075" y="5633720"/>
            <a:ext cx="3625850" cy="775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học: 2020 - 2021</a:t>
            </a:r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 l="-36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37490" y="2256790"/>
            <a:ext cx="8751570" cy="1524635"/>
            <a:chOff x="379" y="3301"/>
            <a:chExt cx="13782" cy="2401"/>
          </a:xfrm>
        </p:grpSpPr>
        <p:sp>
          <p:nvSpPr>
            <p:cNvPr id="9" name="Rectangles 8"/>
            <p:cNvSpPr/>
            <p:nvPr/>
          </p:nvSpPr>
          <p:spPr>
            <a:xfrm>
              <a:off x="379" y="3344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s 18"/>
            <p:cNvSpPr/>
            <p:nvPr/>
          </p:nvSpPr>
          <p:spPr>
            <a:xfrm>
              <a:off x="3159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s 19"/>
            <p:cNvSpPr/>
            <p:nvPr/>
          </p:nvSpPr>
          <p:spPr>
            <a:xfrm>
              <a:off x="5939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s 20"/>
            <p:cNvSpPr/>
            <p:nvPr/>
          </p:nvSpPr>
          <p:spPr>
            <a:xfrm>
              <a:off x="8747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11585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91795" y="2493645"/>
            <a:ext cx="1219200" cy="1024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65" y="273051"/>
            <a:ext cx="7886700" cy="1325563"/>
          </a:xfrm>
        </p:spPr>
        <p:txBody>
          <a:bodyPr/>
          <a:lstStyle/>
          <a:p>
            <a:pPr algn="ctr"/>
            <a:r>
              <a:rPr lang="en-US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TRÒ CHƠI: NHANH TRÍ</a:t>
            </a:r>
          </a:p>
        </p:txBody>
      </p:sp>
      <p:pic>
        <p:nvPicPr>
          <p:cNvPr id="3" name="Content Placeholder 2"/>
          <p:cNvPicPr>
            <a:picLocks noGrp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2165350" y="2425065"/>
            <a:ext cx="1163320" cy="1161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2"/>
          <p:cNvPicPr/>
          <p:nvPr/>
        </p:nvPicPr>
        <p:blipFill>
          <a:blip r:embed="rId8"/>
          <a:stretch>
            <a:fillRect/>
          </a:stretch>
        </p:blipFill>
        <p:spPr>
          <a:xfrm>
            <a:off x="2604770" y="4605655"/>
            <a:ext cx="1163320" cy="1161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2"/>
          <p:cNvPicPr/>
          <p:nvPr/>
        </p:nvPicPr>
        <p:blipFill>
          <a:blip r:embed="rId8"/>
          <a:stretch>
            <a:fillRect/>
          </a:stretch>
        </p:blipFill>
        <p:spPr>
          <a:xfrm>
            <a:off x="5678170" y="2452370"/>
            <a:ext cx="1163320" cy="1161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580" y="2562225"/>
            <a:ext cx="1219200" cy="1024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140" y="4742815"/>
            <a:ext cx="1219200" cy="1024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húc mừng bé đã chọn chính xá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10065" y="3286760"/>
            <a:ext cx="495300" cy="495300"/>
          </a:xfrm>
          <a:prstGeom prst="rect">
            <a:avLst/>
          </a:prstGeom>
        </p:spPr>
      </p:pic>
      <p:pic>
        <p:nvPicPr>
          <p:cNvPr id="11" name="Chưa chính xác rồi, bé hãy chọn lại đi nà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35160" y="474281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9167 -0.31851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4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42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36855" y="1992630"/>
            <a:ext cx="8751570" cy="1524635"/>
            <a:chOff x="379" y="3301"/>
            <a:chExt cx="13782" cy="2401"/>
          </a:xfrm>
        </p:grpSpPr>
        <p:sp>
          <p:nvSpPr>
            <p:cNvPr id="9" name="Rectangles 8"/>
            <p:cNvSpPr/>
            <p:nvPr/>
          </p:nvSpPr>
          <p:spPr>
            <a:xfrm>
              <a:off x="379" y="3344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s 18"/>
            <p:cNvSpPr/>
            <p:nvPr/>
          </p:nvSpPr>
          <p:spPr>
            <a:xfrm>
              <a:off x="3159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s 19"/>
            <p:cNvSpPr/>
            <p:nvPr/>
          </p:nvSpPr>
          <p:spPr>
            <a:xfrm>
              <a:off x="5939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s 20"/>
            <p:cNvSpPr/>
            <p:nvPr/>
          </p:nvSpPr>
          <p:spPr>
            <a:xfrm>
              <a:off x="8747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11585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0" name="Content Placeholder 109"/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419735" y="2108835"/>
            <a:ext cx="1270635" cy="1409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Content Placeholder 110"/>
          <p:cNvPicPr>
            <a:picLocks noGrp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2146300" y="2058035"/>
            <a:ext cx="1496695" cy="1367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110"/>
          <p:cNvPicPr/>
          <p:nvPr/>
        </p:nvPicPr>
        <p:blipFill>
          <a:blip r:embed="rId11"/>
          <a:stretch>
            <a:fillRect/>
          </a:stretch>
        </p:blipFill>
        <p:spPr>
          <a:xfrm>
            <a:off x="5620385" y="2085340"/>
            <a:ext cx="1496695" cy="1367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10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5545" y="2084705"/>
            <a:ext cx="1270635" cy="1344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110"/>
          <p:cNvPicPr/>
          <p:nvPr/>
        </p:nvPicPr>
        <p:blipFill>
          <a:blip r:embed="rId11"/>
          <a:stretch>
            <a:fillRect/>
          </a:stretch>
        </p:blipFill>
        <p:spPr>
          <a:xfrm>
            <a:off x="1547495" y="4295140"/>
            <a:ext cx="1355725" cy="140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Picture 112"/>
          <p:cNvPicPr/>
          <p:nvPr/>
        </p:nvPicPr>
        <p:blipFill>
          <a:blip r:embed="rId12"/>
          <a:srcRect l="4801" r="7202" b="9380"/>
          <a:stretch>
            <a:fillRect/>
          </a:stretch>
        </p:blipFill>
        <p:spPr>
          <a:xfrm>
            <a:off x="3469640" y="4295775"/>
            <a:ext cx="136779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10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3850" y="4295775"/>
            <a:ext cx="1270635" cy="1409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Sai mất rồi, bé hãy chọn lại đi nhé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50095" y="3676650"/>
            <a:ext cx="495300" cy="495300"/>
          </a:xfrm>
          <a:prstGeom prst="rect">
            <a:avLst/>
          </a:prstGeom>
        </p:spPr>
      </p:pic>
      <p:pic>
        <p:nvPicPr>
          <p:cNvPr id="18" name="Tiếc quá sai mất rồi bé ơi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50095" y="2929890"/>
            <a:ext cx="495300" cy="495300"/>
          </a:xfrm>
          <a:prstGeom prst="rect">
            <a:avLst/>
          </a:prstGeom>
        </p:spPr>
      </p:pic>
      <p:pic>
        <p:nvPicPr>
          <p:cNvPr id="24" name="Chúc mừng bé đã chọn chính xác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50095" y="4514215"/>
            <a:ext cx="495300" cy="49530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/>
        </p:nvSpPr>
        <p:spPr>
          <a:xfrm>
            <a:off x="1584325" y="328295"/>
            <a:ext cx="658241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TRÒ CHƠI: NHANH TRÍ</a:t>
            </a:r>
          </a:p>
        </p:txBody>
      </p:sp>
      <p:pic>
        <p:nvPicPr>
          <p:cNvPr id="2" name="Hoan hô, bé đã chọn đúng rồi đấ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50095" y="2058035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75 -0.32963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-15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37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34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 l="-10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3765" y="319406"/>
            <a:ext cx="78867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TRÒ CHƠI: NHANH TRÍ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2905" y="2083435"/>
            <a:ext cx="8253095" cy="1268095"/>
            <a:chOff x="270" y="3281"/>
            <a:chExt cx="12997" cy="1997"/>
          </a:xfrm>
        </p:grpSpPr>
        <p:sp>
          <p:nvSpPr>
            <p:cNvPr id="9" name="Rectangles 8"/>
            <p:cNvSpPr/>
            <p:nvPr/>
          </p:nvSpPr>
          <p:spPr>
            <a:xfrm>
              <a:off x="270" y="3296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s 5"/>
            <p:cNvSpPr/>
            <p:nvPr/>
          </p:nvSpPr>
          <p:spPr>
            <a:xfrm>
              <a:off x="2495" y="3281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s 6"/>
            <p:cNvSpPr/>
            <p:nvPr/>
          </p:nvSpPr>
          <p:spPr>
            <a:xfrm>
              <a:off x="4667" y="3296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s 7"/>
            <p:cNvSpPr/>
            <p:nvPr/>
          </p:nvSpPr>
          <p:spPr>
            <a:xfrm>
              <a:off x="6853" y="3296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s 9"/>
            <p:cNvSpPr/>
            <p:nvPr/>
          </p:nvSpPr>
          <p:spPr>
            <a:xfrm>
              <a:off x="9064" y="3296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s 10"/>
            <p:cNvSpPr/>
            <p:nvPr/>
          </p:nvSpPr>
          <p:spPr>
            <a:xfrm>
              <a:off x="11211" y="3281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Content Placeholder 113"/>
          <p:cNvPicPr/>
          <p:nvPr/>
        </p:nvPicPr>
        <p:blipFill>
          <a:blip r:embed="rId11"/>
          <a:stretch>
            <a:fillRect/>
          </a:stretch>
        </p:blipFill>
        <p:spPr>
          <a:xfrm>
            <a:off x="6104255" y="2083435"/>
            <a:ext cx="991235" cy="1143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113"/>
          <p:cNvPicPr/>
          <p:nvPr/>
        </p:nvPicPr>
        <p:blipFill>
          <a:blip r:embed="rId11"/>
          <a:stretch>
            <a:fillRect/>
          </a:stretch>
        </p:blipFill>
        <p:spPr>
          <a:xfrm>
            <a:off x="1944370" y="2150745"/>
            <a:ext cx="991235" cy="1143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113"/>
          <p:cNvPicPr/>
          <p:nvPr/>
        </p:nvPicPr>
        <p:blipFill>
          <a:blip r:embed="rId11"/>
          <a:stretch>
            <a:fillRect/>
          </a:stretch>
        </p:blipFill>
        <p:spPr>
          <a:xfrm>
            <a:off x="540385" y="2092960"/>
            <a:ext cx="991235" cy="1143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113"/>
          <p:cNvPicPr/>
          <p:nvPr/>
        </p:nvPicPr>
        <p:blipFill>
          <a:blip r:embed="rId11"/>
          <a:stretch>
            <a:fillRect/>
          </a:stretch>
        </p:blipFill>
        <p:spPr>
          <a:xfrm>
            <a:off x="4720590" y="2150745"/>
            <a:ext cx="991235" cy="1143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113"/>
          <p:cNvPicPr/>
          <p:nvPr/>
        </p:nvPicPr>
        <p:blipFill>
          <a:blip r:embed="rId11"/>
          <a:stretch>
            <a:fillRect/>
          </a:stretch>
        </p:blipFill>
        <p:spPr>
          <a:xfrm>
            <a:off x="5034280" y="4646295"/>
            <a:ext cx="1083310" cy="1143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114"/>
          <p:cNvPicPr/>
          <p:nvPr/>
        </p:nvPicPr>
        <p:blipFill>
          <a:blip r:embed="rId12"/>
          <a:stretch>
            <a:fillRect/>
          </a:stretch>
        </p:blipFill>
        <p:spPr>
          <a:xfrm>
            <a:off x="7440930" y="2174240"/>
            <a:ext cx="1096645" cy="1052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Content Placeholder 115"/>
          <p:cNvPicPr>
            <a:picLocks noGrp="1" noChangeAspect="1"/>
          </p:cNvPicPr>
          <p:nvPr>
            <p:ph sz="half" idx="1"/>
          </p:nvPr>
        </p:nvPicPr>
        <p:blipFill>
          <a:blip r:embed="rId13"/>
          <a:stretch>
            <a:fillRect/>
          </a:stretch>
        </p:blipFill>
        <p:spPr>
          <a:xfrm>
            <a:off x="3235960" y="4720590"/>
            <a:ext cx="1184275" cy="1170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114"/>
          <p:cNvPicPr/>
          <p:nvPr/>
        </p:nvPicPr>
        <p:blipFill>
          <a:blip r:embed="rId12"/>
          <a:stretch>
            <a:fillRect/>
          </a:stretch>
        </p:blipFill>
        <p:spPr>
          <a:xfrm>
            <a:off x="6814185" y="4646295"/>
            <a:ext cx="1096645" cy="1143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9" name="Content Placeholder 118"/>
          <p:cNvPicPr>
            <a:picLocks noGrp="1"/>
          </p:cNvPicPr>
          <p:nvPr>
            <p:ph sz="half" idx="2"/>
          </p:nvPr>
        </p:nvPicPr>
        <p:blipFill>
          <a:blip r:embed="rId14"/>
          <a:stretch>
            <a:fillRect/>
          </a:stretch>
        </p:blipFill>
        <p:spPr>
          <a:xfrm>
            <a:off x="1531620" y="4720590"/>
            <a:ext cx="1090295" cy="1170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hưa chính xác rồi, bé hãy chọn lại đi nà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61805" y="3585210"/>
            <a:ext cx="495300" cy="495300"/>
          </a:xfrm>
          <a:prstGeom prst="rect">
            <a:avLst/>
          </a:prstGeom>
        </p:spPr>
      </p:pic>
      <p:pic>
        <p:nvPicPr>
          <p:cNvPr id="30" name="Hoan hô, bé đã chọn đúng rồi đấy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30385" y="4080510"/>
            <a:ext cx="495300" cy="495300"/>
          </a:xfrm>
          <a:prstGeom prst="rect">
            <a:avLst/>
          </a:prstGeom>
        </p:spPr>
      </p:pic>
      <p:pic>
        <p:nvPicPr>
          <p:cNvPr id="31" name="Tiếc quá sai mất rồi bé ơi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30385" y="2150745"/>
            <a:ext cx="495300" cy="495300"/>
          </a:xfrm>
          <a:prstGeom prst="rect">
            <a:avLst/>
          </a:prstGeom>
        </p:spPr>
      </p:pic>
      <p:pic>
        <p:nvPicPr>
          <p:cNvPr id="32" name="Sai mất rồi, bé hãy chọn lại đi nhé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30385" y="3020060"/>
            <a:ext cx="495300" cy="495300"/>
          </a:xfrm>
          <a:prstGeom prst="rect">
            <a:avLst/>
          </a:prstGeom>
        </p:spPr>
      </p:pic>
      <p:pic>
        <p:nvPicPr>
          <p:cNvPr id="34" name="Tiếc quá sai mất rồi bé ơi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02165" y="635000"/>
            <a:ext cx="495300" cy="495300"/>
          </a:xfrm>
          <a:prstGeom prst="rect">
            <a:avLst/>
          </a:prstGeom>
        </p:spPr>
      </p:pic>
      <p:pic>
        <p:nvPicPr>
          <p:cNvPr id="35" name="Chưa chính xác rồi, bé hãy chọn lại đi nà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30385" y="4879975"/>
            <a:ext cx="495300" cy="495300"/>
          </a:xfrm>
          <a:prstGeom prst="rect">
            <a:avLst/>
          </a:prstGeom>
        </p:spPr>
      </p:pic>
      <p:pic>
        <p:nvPicPr>
          <p:cNvPr id="36" name="Sai mất rồi, bé hãy chọn lại đi nhé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5950" y="135763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3472 -0.36138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-17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312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378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425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34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3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TRÒ CHƠI: NHANH TRÍ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2905" y="2083435"/>
            <a:ext cx="8253095" cy="1268095"/>
            <a:chOff x="270" y="3281"/>
            <a:chExt cx="12997" cy="1997"/>
          </a:xfrm>
        </p:grpSpPr>
        <p:sp>
          <p:nvSpPr>
            <p:cNvPr id="9" name="Rectangles 8"/>
            <p:cNvSpPr/>
            <p:nvPr/>
          </p:nvSpPr>
          <p:spPr>
            <a:xfrm>
              <a:off x="270" y="3296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s 5"/>
            <p:cNvSpPr/>
            <p:nvPr/>
          </p:nvSpPr>
          <p:spPr>
            <a:xfrm>
              <a:off x="2495" y="3281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s 6"/>
            <p:cNvSpPr/>
            <p:nvPr/>
          </p:nvSpPr>
          <p:spPr>
            <a:xfrm>
              <a:off x="4667" y="3296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s 7"/>
            <p:cNvSpPr/>
            <p:nvPr/>
          </p:nvSpPr>
          <p:spPr>
            <a:xfrm>
              <a:off x="6853" y="3296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s 9"/>
            <p:cNvSpPr/>
            <p:nvPr/>
          </p:nvSpPr>
          <p:spPr>
            <a:xfrm>
              <a:off x="9064" y="3296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s 10"/>
            <p:cNvSpPr/>
            <p:nvPr/>
          </p:nvSpPr>
          <p:spPr>
            <a:xfrm>
              <a:off x="11211" y="3281"/>
              <a:ext cx="2057" cy="1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Content Placeholder 119"/>
          <p:cNvPicPr/>
          <p:nvPr/>
        </p:nvPicPr>
        <p:blipFill>
          <a:blip r:embed="rId9"/>
          <a:stretch>
            <a:fillRect/>
          </a:stretch>
        </p:blipFill>
        <p:spPr>
          <a:xfrm>
            <a:off x="1980565" y="2248535"/>
            <a:ext cx="946785" cy="904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10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119"/>
          <p:cNvPicPr/>
          <p:nvPr/>
        </p:nvPicPr>
        <p:blipFill>
          <a:blip r:embed="rId9"/>
          <a:stretch>
            <a:fillRect/>
          </a:stretch>
        </p:blipFill>
        <p:spPr>
          <a:xfrm>
            <a:off x="6111875" y="2264410"/>
            <a:ext cx="895985" cy="941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119"/>
          <p:cNvPicPr/>
          <p:nvPr/>
        </p:nvPicPr>
        <p:blipFill>
          <a:blip r:embed="rId9"/>
          <a:stretch>
            <a:fillRect/>
          </a:stretch>
        </p:blipFill>
        <p:spPr>
          <a:xfrm>
            <a:off x="3889375" y="4364990"/>
            <a:ext cx="1075690" cy="995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1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5335" y="4337685"/>
            <a:ext cx="1129665" cy="1010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Content Placeholder 124"/>
          <p:cNvPicPr>
            <a:picLocks noGrp="1"/>
          </p:cNvPicPr>
          <p:nvPr>
            <p:ph sz="half" idx="2"/>
          </p:nvPr>
        </p:nvPicPr>
        <p:blipFill>
          <a:blip r:embed="rId12"/>
          <a:stretch>
            <a:fillRect/>
          </a:stretch>
        </p:blipFill>
        <p:spPr>
          <a:xfrm>
            <a:off x="3317240" y="2248535"/>
            <a:ext cx="1003300" cy="1033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1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655" y="2184400"/>
            <a:ext cx="1129665" cy="1010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124"/>
          <p:cNvPicPr/>
          <p:nvPr/>
        </p:nvPicPr>
        <p:blipFill>
          <a:blip r:embed="rId12"/>
          <a:stretch>
            <a:fillRect/>
          </a:stretch>
        </p:blipFill>
        <p:spPr>
          <a:xfrm>
            <a:off x="5753100" y="4408805"/>
            <a:ext cx="1003300" cy="951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124"/>
          <p:cNvPicPr/>
          <p:nvPr/>
        </p:nvPicPr>
        <p:blipFill>
          <a:blip r:embed="rId12"/>
          <a:stretch>
            <a:fillRect/>
          </a:stretch>
        </p:blipFill>
        <p:spPr>
          <a:xfrm>
            <a:off x="7444740" y="2184400"/>
            <a:ext cx="1003300" cy="1033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Hoan hô, bé đã chọn đúng rồi đấ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18015" y="1471295"/>
            <a:ext cx="495300" cy="495300"/>
          </a:xfrm>
          <a:prstGeom prst="rect">
            <a:avLst/>
          </a:prstGeom>
        </p:spPr>
      </p:pic>
      <p:pic>
        <p:nvPicPr>
          <p:cNvPr id="29" name="Chưa chính xác rồi, bé hãy chọn lại đi nà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46615" y="3676650"/>
            <a:ext cx="495300" cy="495300"/>
          </a:xfrm>
          <a:prstGeom prst="rect">
            <a:avLst/>
          </a:prstGeom>
        </p:spPr>
      </p:pic>
      <p:pic>
        <p:nvPicPr>
          <p:cNvPr id="30" name="Tiếc quá sai mất rồi bé ơi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15805" y="278701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8472 -0.307963 " pathEditMode="relative" rAng="0" ptsTypes="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0" y="-128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31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34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42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655955" y="1791335"/>
            <a:ext cx="783209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XIN TRÂN TRỌNG CẢM ƠN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If You're Happy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195" y="631825"/>
            <a:ext cx="8470265" cy="5545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/>
          <p:cNvPicPr/>
          <p:nvPr/>
        </p:nvPicPr>
        <p:blipFill>
          <a:blip r:embed="rId3"/>
          <a:stretch>
            <a:fillRect/>
          </a:stretch>
        </p:blipFill>
        <p:spPr>
          <a:xfrm>
            <a:off x="7385050" y="0"/>
            <a:ext cx="1848485" cy="1931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2830" y="113030"/>
            <a:ext cx="4158615" cy="1325880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TRÒ CHƠI: HÁI TÁO</a:t>
            </a:r>
          </a:p>
        </p:txBody>
      </p:sp>
      <p:pic>
        <p:nvPicPr>
          <p:cNvPr id="115" name="Content Placeholder 114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76700" y="4181475"/>
            <a:ext cx="3987165" cy="26060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6" name="Group 55"/>
          <p:cNvGrpSpPr/>
          <p:nvPr/>
        </p:nvGrpSpPr>
        <p:grpSpPr>
          <a:xfrm>
            <a:off x="645160" y="2759075"/>
            <a:ext cx="938530" cy="1079500"/>
            <a:chOff x="1016" y="4345"/>
            <a:chExt cx="1478" cy="1700"/>
          </a:xfrm>
        </p:grpSpPr>
        <p:pic>
          <p:nvPicPr>
            <p:cNvPr id="29" name="Content Placeholder 1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16" y="4345"/>
              <a:ext cx="1478" cy="17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" name="Text Box 42"/>
            <p:cNvSpPr txBox="1"/>
            <p:nvPr/>
          </p:nvSpPr>
          <p:spPr>
            <a:xfrm>
              <a:off x="1352" y="4797"/>
              <a:ext cx="80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3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70250" y="2611120"/>
            <a:ext cx="938530" cy="1079500"/>
            <a:chOff x="5166" y="4112"/>
            <a:chExt cx="1478" cy="1700"/>
          </a:xfrm>
        </p:grpSpPr>
        <p:pic>
          <p:nvPicPr>
            <p:cNvPr id="30" name="Content Placeholder 1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166" y="4112"/>
              <a:ext cx="1478" cy="17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0" name="Text Box 49"/>
            <p:cNvSpPr txBox="1"/>
            <p:nvPr/>
          </p:nvSpPr>
          <p:spPr>
            <a:xfrm>
              <a:off x="5503" y="4533"/>
              <a:ext cx="80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tx1"/>
                  </a:solidFill>
                </a:rPr>
                <a:t>5</a:t>
              </a:r>
            </a:p>
          </p:txBody>
        </p:sp>
      </p:grpSp>
      <p:pic>
        <p:nvPicPr>
          <p:cNvPr id="104" name="Content Placeholder 103">
            <a:hlinkClick r:id="rId6" action="ppaction://hlinksldjump"/>
          </p:cNvPr>
          <p:cNvPicPr>
            <a:picLocks noGrp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901305" y="6099810"/>
            <a:ext cx="816610" cy="574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" name="Group 50"/>
          <p:cNvGrpSpPr/>
          <p:nvPr/>
        </p:nvGrpSpPr>
        <p:grpSpPr>
          <a:xfrm>
            <a:off x="2052955" y="1798320"/>
            <a:ext cx="938530" cy="1080135"/>
            <a:chOff x="3233" y="2832"/>
            <a:chExt cx="1478" cy="1701"/>
          </a:xfrm>
        </p:grpSpPr>
        <p:pic>
          <p:nvPicPr>
            <p:cNvPr id="31" name="Content Placeholder 110">
              <a:hlinkClick r:id="rId8" action="ppaction://hlinksldjump"/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233" y="2832"/>
              <a:ext cx="1478" cy="17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" name="Text Box 48"/>
            <p:cNvSpPr txBox="1"/>
            <p:nvPr/>
          </p:nvSpPr>
          <p:spPr>
            <a:xfrm>
              <a:off x="3569" y="3329"/>
              <a:ext cx="80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1165" y="1438910"/>
            <a:ext cx="938530" cy="1079500"/>
            <a:chOff x="713" y="2316"/>
            <a:chExt cx="1478" cy="1700"/>
          </a:xfrm>
        </p:grpSpPr>
        <p:pic>
          <p:nvPicPr>
            <p:cNvPr id="28" name="Content Placeholder 1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13" y="2316"/>
              <a:ext cx="1478" cy="17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2" name="Text Box 41"/>
            <p:cNvSpPr txBox="1"/>
            <p:nvPr/>
          </p:nvSpPr>
          <p:spPr>
            <a:xfrm>
              <a:off x="1050" y="2713"/>
              <a:ext cx="80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953895" y="488315"/>
            <a:ext cx="938530" cy="1079500"/>
            <a:chOff x="3188" y="1111"/>
            <a:chExt cx="1478" cy="1700"/>
          </a:xfrm>
        </p:grpSpPr>
        <p:pic>
          <p:nvPicPr>
            <p:cNvPr id="17" name="Content Placeholder 1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188" y="1111"/>
              <a:ext cx="1478" cy="17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 Box 40"/>
            <p:cNvSpPr txBox="1"/>
            <p:nvPr/>
          </p:nvSpPr>
          <p:spPr>
            <a:xfrm>
              <a:off x="3525" y="1454"/>
              <a:ext cx="80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129" name="Picture 128">
            <a:hlinkClick r:id="rId9" action="ppaction://hlinksldjump"/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953895" y="365125"/>
            <a:ext cx="551815" cy="422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hlinkClick r:id="rId11" action="ppaction://hlinksldjump"/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306705" y="1268095"/>
            <a:ext cx="551815" cy="422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hlinkClick r:id="rId12" action="ppaction://hlinksldjump"/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545465" y="2571115"/>
            <a:ext cx="551815" cy="422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hlinkClick r:id="rId8" action="ppaction://hlinksldjump"/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953895" y="1629410"/>
            <a:ext cx="551815" cy="422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hlinkClick r:id="rId13" action="ppaction://hlinksldjump"/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3185160" y="2392680"/>
            <a:ext cx="551815" cy="422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72222 0 L 0.387083 0.31129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0" y="1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25 0.428519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0" y="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1667 0.620833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3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764 0.279074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0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925 0.479537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000"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790" y="561975"/>
            <a:ext cx="8524875" cy="17951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u="sng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Câu đố 1: 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Cái gì bật sáng trong đêm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Giúp cho nhà dưới nhà trên sáng ngời? </a:t>
            </a:r>
          </a:p>
          <a:p>
            <a:pPr marL="0" indent="0" algn="ctr">
              <a:buNone/>
            </a:pPr>
            <a:endParaRPr lang="en-US" sz="40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18" name="Content Placeholder 117"/>
          <p:cNvPicPr>
            <a:picLocks noGrp="1"/>
          </p:cNvPicPr>
          <p:nvPr>
            <p:ph sz="half" idx="2"/>
          </p:nvPr>
        </p:nvPicPr>
        <p:blipFill>
          <a:blip r:embed="rId3"/>
          <a:srcRect l="18052" t="17918" r="16182" b="16851"/>
          <a:stretch>
            <a:fillRect/>
          </a:stretch>
        </p:blipFill>
        <p:spPr>
          <a:xfrm>
            <a:off x="3165475" y="2915920"/>
            <a:ext cx="2813050" cy="302831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4" name="Content Placeholder 103">
            <a:hlinkClick r:id="rId4" action="ppaction://hlinksldjump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050530" y="6062980"/>
            <a:ext cx="826135" cy="675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675" y="190055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Câu đố 2: 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Thường nằm đầu hè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Giữ nhà cho chủ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Người lạ nó sủa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Người quen nó mừng? </a:t>
            </a:r>
            <a:br>
              <a:rPr lang="en-US" b="1">
                <a:solidFill>
                  <a:srgbClr val="FF0000"/>
                </a:solidFill>
              </a:rPr>
            </a:br>
            <a:br>
              <a:rPr lang="en-US" b="1">
                <a:solidFill>
                  <a:srgbClr val="FF0000"/>
                </a:solidFill>
              </a:rPr>
            </a:b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1030" y="3498215"/>
            <a:ext cx="2821940" cy="271335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4" name="Content Placeholder 103">
            <a:hlinkClick r:id="rId4" action="ppaction://hlinksldjump"/>
          </p:cNvPr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891780" y="5998845"/>
            <a:ext cx="826135" cy="675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970" y="93535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3: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không phải để ăn</a:t>
            </a:r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dùng để đá, để lăn, để chuyền?</a:t>
            </a:r>
          </a:p>
        </p:txBody>
      </p:sp>
      <p:pic>
        <p:nvPicPr>
          <p:cNvPr id="102" name="Content Placeholder 101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1115" y="3070860"/>
            <a:ext cx="3688080" cy="323151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4" name="Content Placeholder 103">
            <a:hlinkClick r:id="rId4" action="ppaction://hlinksldjump"/>
          </p:cNvPr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009255" y="6045200"/>
            <a:ext cx="826135" cy="675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08380"/>
            <a:ext cx="8566785" cy="161988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u="sng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4: </a:t>
            </a:r>
            <a:br>
              <a:rPr lang="en-US" b="1" u="sng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gì không lá, không hoa</a:t>
            </a:r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đêm sinh nhật cả nhà vây quanh?</a:t>
            </a:r>
            <a:b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" name="Content Placeholder 10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16225" y="3023235"/>
            <a:ext cx="3270250" cy="327025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4" name="Content Placeholder 103">
            <a:hlinkClick r:id="rId3" action="ppaction://hlinksldjump"/>
          </p:cNvPr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891780" y="5998845"/>
            <a:ext cx="826135" cy="675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95" y="146748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5</a:t>
            </a:r>
            <a:b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muốn chân sạch</a:t>
            </a:r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dùng đến tôi</a:t>
            </a:r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phải một đôi</a:t>
            </a:r>
            <a:b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gì thế nhỉ?</a:t>
            </a:r>
            <a:br>
              <a:rPr lang="en-US" b="1"/>
            </a:br>
            <a:endParaRPr lang="en-US" b="1"/>
          </a:p>
        </p:txBody>
      </p:sp>
      <p:pic>
        <p:nvPicPr>
          <p:cNvPr id="104" name="Content Placeholder 103">
            <a:hlinkClick r:id="rId3" action="ppaction://hlinksldjump"/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570470" y="6181725"/>
            <a:ext cx="944880" cy="65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Content Placeholder 104"/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959735" y="3632200"/>
            <a:ext cx="2765425" cy="282575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325" y="328295"/>
            <a:ext cx="6582410" cy="132588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TRÒ CHƠI: NHANH TRÍ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6855" y="1992630"/>
            <a:ext cx="8751570" cy="1524635"/>
            <a:chOff x="379" y="3301"/>
            <a:chExt cx="13782" cy="2401"/>
          </a:xfrm>
        </p:grpSpPr>
        <p:sp>
          <p:nvSpPr>
            <p:cNvPr id="9" name="Rectangles 8"/>
            <p:cNvSpPr/>
            <p:nvPr/>
          </p:nvSpPr>
          <p:spPr>
            <a:xfrm>
              <a:off x="379" y="3344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s 18"/>
            <p:cNvSpPr/>
            <p:nvPr/>
          </p:nvSpPr>
          <p:spPr>
            <a:xfrm>
              <a:off x="3159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s 19"/>
            <p:cNvSpPr/>
            <p:nvPr/>
          </p:nvSpPr>
          <p:spPr>
            <a:xfrm>
              <a:off x="5939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s 20"/>
            <p:cNvSpPr/>
            <p:nvPr/>
          </p:nvSpPr>
          <p:spPr>
            <a:xfrm>
              <a:off x="8747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11585" y="3301"/>
              <a:ext cx="2577" cy="2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Content Placeholder 107"/>
          <p:cNvPicPr/>
          <p:nvPr/>
        </p:nvPicPr>
        <p:blipFill>
          <a:blip r:embed="rId7"/>
          <a:srcRect b="9609"/>
          <a:stretch>
            <a:fillRect/>
          </a:stretch>
        </p:blipFill>
        <p:spPr>
          <a:xfrm>
            <a:off x="398145" y="2081530"/>
            <a:ext cx="1424305" cy="1320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Content Placeholder 108"/>
          <p:cNvPicPr>
            <a:picLocks noGrp="1"/>
          </p:cNvPicPr>
          <p:nvPr>
            <p:ph sz="half" idx="2"/>
          </p:nvPr>
        </p:nvPicPr>
        <p:blipFill>
          <a:blip r:embed="rId8"/>
          <a:srcRect l="14827" t="19593" r="13726" b="11786"/>
          <a:stretch>
            <a:fillRect/>
          </a:stretch>
        </p:blipFill>
        <p:spPr>
          <a:xfrm>
            <a:off x="2200910" y="2081530"/>
            <a:ext cx="1349375" cy="1320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107"/>
          <p:cNvPicPr/>
          <p:nvPr/>
        </p:nvPicPr>
        <p:blipFill>
          <a:blip r:embed="rId7"/>
          <a:srcRect b="9609"/>
          <a:stretch>
            <a:fillRect/>
          </a:stretch>
        </p:blipFill>
        <p:spPr>
          <a:xfrm>
            <a:off x="3928745" y="2081530"/>
            <a:ext cx="1424305" cy="1320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107"/>
          <p:cNvPicPr/>
          <p:nvPr/>
        </p:nvPicPr>
        <p:blipFill>
          <a:blip r:embed="rId7"/>
          <a:srcRect b="9609"/>
          <a:stretch>
            <a:fillRect/>
          </a:stretch>
        </p:blipFill>
        <p:spPr>
          <a:xfrm>
            <a:off x="7494905" y="2108835"/>
            <a:ext cx="1424305" cy="1320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108"/>
          <p:cNvPicPr/>
          <p:nvPr/>
        </p:nvPicPr>
        <p:blipFill>
          <a:blip r:embed="rId8"/>
          <a:srcRect l="14827" t="19593" r="13726" b="11786"/>
          <a:stretch>
            <a:fillRect/>
          </a:stretch>
        </p:blipFill>
        <p:spPr>
          <a:xfrm>
            <a:off x="5109845" y="5024120"/>
            <a:ext cx="1349375" cy="13201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28" name="Content Placeholder 107"/>
          <p:cNvPicPr/>
          <p:nvPr/>
        </p:nvPicPr>
        <p:blipFill>
          <a:blip r:embed="rId7"/>
          <a:srcRect b="9609"/>
          <a:stretch>
            <a:fillRect/>
          </a:stretch>
        </p:blipFill>
        <p:spPr>
          <a:xfrm>
            <a:off x="2661285" y="5024120"/>
            <a:ext cx="1424305" cy="13201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3" name="Tiếc quá sai mất rồi bé ơi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6270" y="3879850"/>
            <a:ext cx="495300" cy="495300"/>
          </a:xfrm>
          <a:prstGeom prst="rect">
            <a:avLst/>
          </a:prstGeom>
        </p:spPr>
      </p:pic>
      <p:pic>
        <p:nvPicPr>
          <p:cNvPr id="34" name="Hoan hô, bé đã chọn đúng rồi đấy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6270" y="5024120"/>
            <a:ext cx="495300" cy="495300"/>
          </a:xfrm>
          <a:prstGeom prst="rect">
            <a:avLst/>
          </a:prstGeom>
        </p:spPr>
      </p:pic>
      <p:sp>
        <p:nvSpPr>
          <p:cNvPr id="35" name="Content Placeholder 3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8611 -0.0406481 L 0.0729861 -0.43333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-18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31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34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183</Words>
  <Application>Microsoft Office PowerPoint</Application>
  <PresentationFormat>On-screen Show (4:3)</PresentationFormat>
  <Paragraphs>24</Paragraphs>
  <Slides>14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TRƯỜNG MẦM NON ĐÔ THỊ VIỆT HƯNG </vt:lpstr>
      <vt:lpstr> </vt:lpstr>
      <vt:lpstr>TRÒ CHƠI: HÁI TÁO</vt:lpstr>
      <vt:lpstr>PowerPoint Presentation</vt:lpstr>
      <vt:lpstr>Câu đố 2:  Thường nằm đầu hè Giữ nhà cho chủ Người lạ nó sủa Người quen nó mừng?   </vt:lpstr>
      <vt:lpstr>Câu đố 3:  Quả gì không phải để ăn Mà dùng để đá, để lăn, để chuyền?</vt:lpstr>
      <vt:lpstr>Câu đố 4:  Cây gì không lá, không hoa Sáng đêm sinh nhật cả nhà vây quanh? </vt:lpstr>
      <vt:lpstr>Câu đố 5 Ai muốn chân sạch Thì dùng đến tôi Nhưng phải một đôi Đôi gì thế nhỉ? </vt:lpstr>
      <vt:lpstr>TRÒ CHƠI: NHANH TRÍ</vt:lpstr>
      <vt:lpstr>TRÒ CHƠI: NHANH TRÍ</vt:lpstr>
      <vt:lpstr>PowerPoint Presentation</vt:lpstr>
      <vt:lpstr>TRÒ CHƠI: NHANH TRÍ</vt:lpstr>
      <vt:lpstr>TRÒ CHƠI: NHANH TRÍ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MN ĐÔ THỊ VIỆT HƯNG</dc:title>
  <dc:creator>CNTT MNDTVH</dc:creator>
  <cp:lastModifiedBy>My PC</cp:lastModifiedBy>
  <cp:revision>533</cp:revision>
  <dcterms:created xsi:type="dcterms:W3CDTF">2021-03-15T02:58:00Z</dcterms:created>
  <dcterms:modified xsi:type="dcterms:W3CDTF">2021-12-05T15:09:48Z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CFAC1C045E75477982C0F6E9F1F229A4</vt:lpwstr>
  </property>
  <property fmtid="{D5CDD505-2E9C-101B-9397-08002B2CF9AE}" pid="3" name="KSOProductBuildVer">
    <vt:lpwstr>1033-11.2.0.10258</vt:lpwstr>
  </property>
</Properties>
</file>